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7"/>
  </p:notesMasterIdLst>
  <p:handoutMasterIdLst>
    <p:handoutMasterId r:id="rId48"/>
  </p:handoutMasterIdLst>
  <p:sldIdLst>
    <p:sldId id="290" r:id="rId2"/>
    <p:sldId id="301" r:id="rId3"/>
    <p:sldId id="310" r:id="rId4"/>
    <p:sldId id="311"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13" r:id="rId22"/>
    <p:sldId id="318" r:id="rId23"/>
    <p:sldId id="314" r:id="rId24"/>
    <p:sldId id="316" r:id="rId25"/>
    <p:sldId id="320" r:id="rId26"/>
    <p:sldId id="317" r:id="rId27"/>
    <p:sldId id="319" r:id="rId28"/>
    <p:sldId id="321" r:id="rId29"/>
    <p:sldId id="322" r:id="rId30"/>
    <p:sldId id="327" r:id="rId31"/>
    <p:sldId id="328" r:id="rId32"/>
    <p:sldId id="326" r:id="rId33"/>
    <p:sldId id="325" r:id="rId34"/>
    <p:sldId id="329" r:id="rId35"/>
    <p:sldId id="330" r:id="rId36"/>
    <p:sldId id="331" r:id="rId37"/>
    <p:sldId id="332" r:id="rId38"/>
    <p:sldId id="333" r:id="rId39"/>
    <p:sldId id="334" r:id="rId40"/>
    <p:sldId id="351" r:id="rId41"/>
    <p:sldId id="303" r:id="rId42"/>
    <p:sldId id="304" r:id="rId43"/>
    <p:sldId id="306" r:id="rId44"/>
    <p:sldId id="307" r:id="rId45"/>
    <p:sldId id="30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5" autoAdjust="0"/>
    <p:restoredTop sz="89001" autoAdjust="0"/>
  </p:normalViewPr>
  <p:slideViewPr>
    <p:cSldViewPr snapToGrid="0" snapToObjects="1">
      <p:cViewPr>
        <p:scale>
          <a:sx n="119" d="100"/>
          <a:sy n="119" d="100"/>
        </p:scale>
        <p:origin x="224" y="-328"/>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54"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800" b="1" i="0" dirty="0">
              <a:latin typeface="Helvetica Neue Condensed" charset="0"/>
              <a:ea typeface="Helvetica Neue Condensed" charset="0"/>
              <a:cs typeface="Helvetica Neue Condensed" charset="0"/>
            </a:rPr>
            <a:t>Manual integration</a:t>
          </a:r>
          <a:endParaRPr lang="en-US" sz="28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600" b="0" i="0" dirty="0">
              <a:solidFill>
                <a:srgbClr val="367C2B"/>
              </a:solidFill>
              <a:latin typeface="Helvetica Neue" charset="0"/>
              <a:ea typeface="Helvetica Neue" charset="0"/>
              <a:cs typeface="Helvetica Neue" charset="0"/>
            </a:rPr>
            <a:t>Show </a:t>
          </a:r>
          <a:r>
            <a:rPr lang="en-US" sz="1600" b="0" i="0" dirty="0" err="1">
              <a:solidFill>
                <a:srgbClr val="367C2B"/>
              </a:solidFill>
              <a:latin typeface="Helvetica Neue" charset="0"/>
              <a:ea typeface="Helvetica Neue" charset="0"/>
              <a:cs typeface="Helvetica Neue" charset="0"/>
            </a:rPr>
            <a:t>JDLogin</a:t>
          </a:r>
          <a:r>
            <a:rPr lang="en-US" sz="16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800" b="1" i="0" dirty="0">
              <a:latin typeface="Helvetica Neue Condensed" charset="0"/>
              <a:ea typeface="Helvetica Neue Condensed" charset="0"/>
              <a:cs typeface="Helvetica Neue Condensed" charset="0"/>
            </a:rPr>
            <a:t>JD Framework</a:t>
          </a:r>
          <a:endParaRPr lang="en-GB" sz="28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600" b="0" i="0" dirty="0">
              <a:solidFill>
                <a:srgbClr val="367C2B"/>
              </a:solidFill>
              <a:latin typeface="Helvetica Neue" charset="0"/>
              <a:ea typeface="Helvetica Neue" charset="0"/>
              <a:cs typeface="Helvetica Neue" charset="0"/>
            </a:rPr>
            <a:t>Framework in Objective-C is integrated into Swift app.</a:t>
          </a:r>
          <a:endParaRPr lang="en-GB" sz="16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600" b="0" i="0" dirty="0" err="1">
              <a:solidFill>
                <a:srgbClr val="367C2B"/>
              </a:solidFill>
              <a:latin typeface="Helvetica Neue" charset="0"/>
              <a:ea typeface="Helvetica Neue" charset="0"/>
              <a:cs typeface="Helvetica Neue" charset="0"/>
            </a:rPr>
            <a:t>Alomofire</a:t>
          </a:r>
          <a:r>
            <a:rPr lang="en-US" sz="16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600" b="0" i="0" dirty="0">
              <a:solidFill>
                <a:srgbClr val="367C2B"/>
              </a:solidFill>
              <a:latin typeface="Helvetica Neue" charset="0"/>
              <a:ea typeface="Helvetica Neue" charset="0"/>
              <a:cs typeface="Helvetica Neue" charset="0"/>
            </a:rPr>
            <a:t>Could authenticate and fetch data</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8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E2F77CC7-3495-854E-8DB2-7CDBDA76E116}">
      <dgm:prSet custT="1"/>
      <dgm:spPr/>
      <dgm:t>
        <a:bodyPr/>
        <a:lstStyle/>
        <a:p>
          <a:pPr marL="114300" lvl="1" indent="0" algn="l" defTabSz="622300">
            <a:lnSpc>
              <a:spcPct val="90000"/>
            </a:lnSpc>
            <a:spcBef>
              <a:spcPct val="0"/>
            </a:spcBef>
            <a:spcAft>
              <a:spcPct val="15000"/>
            </a:spcAft>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gm:t>
    </dgm:pt>
    <dgm:pt modelId="{F2F12535-1ACB-5E44-A7DE-7B26722A75F9}" type="parTrans" cxnId="{CA2C636D-DFA4-BC46-824D-FADCB7B746C3}">
      <dgm:prSet/>
      <dgm:spPr/>
      <dgm:t>
        <a:bodyPr/>
        <a:lstStyle/>
        <a:p>
          <a:endParaRPr lang="en-GB"/>
        </a:p>
      </dgm:t>
    </dgm:pt>
    <dgm:pt modelId="{9A740D00-CB97-2C4B-9305-37E5B0504E77}" type="sibTrans" cxnId="{CA2C636D-DFA4-BC46-824D-FADCB7B746C3}">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F7CFA28D-13D8-7748-9965-DF08F3E4FAD9}" type="presOf" srcId="{E2F77CC7-3495-854E-8DB2-7CDBDA76E116}" destId="{55194650-AFC2-3C4B-A23B-8FA5B0122C69}" srcOrd="0" destOrd="0" presId="urn:microsoft.com/office/officeart/2005/8/layout/vList5"/>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CA2C636D-DFA4-BC46-824D-FADCB7B746C3}" srcId="{8FACFCD5-C495-DE4C-85C2-6F6F39827A5F}" destId="{E2F77CC7-3495-854E-8DB2-7CDBDA76E116}" srcOrd="0" destOrd="0" parTransId="{F2F12535-1ACB-5E44-A7DE-7B26722A75F9}" sibTransId="{9A740D00-CB97-2C4B-9305-37E5B0504E77}"/>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B307E205-EA6D-F541-874A-752B16185D4C}"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3000" b="1" i="0" dirty="0">
              <a:latin typeface="Helvetica Neue Condensed" charset="0"/>
              <a:ea typeface="Helvetica Neue Condensed" charset="0"/>
              <a:cs typeface="Helvetica Neue Condensed" charset="0"/>
            </a:rPr>
            <a:t>Ticket</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Topic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A467FEC-06FA-BB44-89D7-238568D1793F}">
      <dgm:prSet phldrT="[Text]"/>
      <dgm:spPr/>
      <dgm:t>
        <a:bodyPr/>
        <a:lstStyle/>
        <a:p>
          <a:r>
            <a:rPr lang="en-US" b="0" i="0" dirty="0">
              <a:solidFill>
                <a:srgbClr val="367C2B"/>
              </a:solidFill>
              <a:latin typeface="Helvetica Neue" charset="0"/>
              <a:ea typeface="Helvetica Neue" charset="0"/>
              <a:cs typeface="Helvetica Neue" charset="0"/>
            </a:rPr>
            <a:t>Acceptance Criteria</a:t>
          </a:r>
        </a:p>
      </dgm:t>
    </dgm:pt>
    <dgm:pt modelId="{30CC6127-5E9C-F540-9658-B949C2331746}" type="parTrans" cxnId="{AFB265D9-171F-F448-81C5-1C18C0C97585}">
      <dgm:prSet/>
      <dgm:spPr/>
      <dgm:t>
        <a:bodyPr/>
        <a:lstStyle/>
        <a:p>
          <a:endParaRPr lang="en-US"/>
        </a:p>
      </dgm:t>
    </dgm:pt>
    <dgm:pt modelId="{6D51ABF1-FD90-6644-B5B4-FA9145BD2809}" type="sibTrans" cxnId="{AFB265D9-171F-F448-81C5-1C18C0C97585}">
      <dgm:prSet/>
      <dgm:spPr/>
      <dgm:t>
        <a:bodyPr/>
        <a:lstStyle/>
        <a:p>
          <a:endParaRPr lang="en-US"/>
        </a:p>
      </dgm:t>
    </dgm:pt>
    <dgm:pt modelId="{CC8F6D5A-3203-F449-B83D-C2C9F4140365}">
      <dgm:prSet phldrT="[Text]" custT="1"/>
      <dgm:spPr/>
      <dgm:t>
        <a:bodyPr/>
        <a:lstStyle/>
        <a:p>
          <a:r>
            <a:rPr lang="en-US" sz="3000" b="1" i="0" dirty="0">
              <a:latin typeface="Helvetica Neue Condensed" charset="0"/>
              <a:ea typeface="Helvetica Neue Condensed" charset="0"/>
              <a:cs typeface="Helvetica Neue Condensed" charset="0"/>
            </a:rPr>
            <a:t>Workflow</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A775684B-C938-CC4F-91CD-A2A59F769169}">
      <dgm:prSet phldrT="[Text]" custT="1"/>
      <dgm:spPr/>
      <dgm:t>
        <a:bodyPr/>
        <a:lstStyle/>
        <a:p>
          <a:r>
            <a:rPr lang="en-US" sz="3000" b="1" i="0" dirty="0">
              <a:latin typeface="Helvetica Neue Condensed" charset="0"/>
              <a:ea typeface="Helvetica Neue Condensed" charset="0"/>
              <a:cs typeface="Helvetica Neue Condensed" charset="0"/>
            </a:rPr>
            <a:t>Task distribution</a:t>
          </a:r>
        </a:p>
      </dgm:t>
    </dgm:pt>
    <dgm:pt modelId="{225B5F48-1435-2E4A-98EA-FE0C0CDE5F14}" type="parTrans" cxnId="{4AAE3420-0496-A648-862F-54B84D89229C}">
      <dgm:prSet/>
      <dgm:spPr/>
      <dgm:t>
        <a:bodyPr/>
        <a:lstStyle/>
        <a:p>
          <a:endParaRPr lang="en-US"/>
        </a:p>
      </dgm:t>
    </dgm:pt>
    <dgm:pt modelId="{519778DF-FB2E-8546-A386-4E20C01F4286}" type="sibTrans" cxnId="{4AAE3420-0496-A648-862F-54B84D89229C}">
      <dgm:prSet/>
      <dgm:spPr/>
      <dgm:t>
        <a:bodyPr/>
        <a:lstStyle/>
        <a:p>
          <a:endParaRPr lang="en-US"/>
        </a:p>
      </dgm:t>
    </dgm:pt>
    <dgm:pt modelId="{CE4B2109-E016-1545-BF20-BFCD8965950B}">
      <dgm:prSet phldrT="[Text]"/>
      <dgm:spPr/>
      <dgm:t>
        <a:bodyPr/>
        <a:lstStyle/>
        <a:p>
          <a:r>
            <a:rPr lang="en-US" b="0" i="0" dirty="0">
              <a:solidFill>
                <a:srgbClr val="367C2B"/>
              </a:solidFill>
              <a:latin typeface="Helvetica Neue" charset="0"/>
              <a:ea typeface="Helvetica Neue" charset="0"/>
              <a:cs typeface="Helvetica Neue" charset="0"/>
            </a:rPr>
            <a:t>Roles</a:t>
          </a:r>
        </a:p>
      </dgm:t>
    </dgm:pt>
    <dgm:pt modelId="{4CD59577-CE7F-8041-A8A6-D031EEDFA2F0}" type="parTrans" cxnId="{EDECAFFE-1A96-4D4F-B256-CB4471EBF659}">
      <dgm:prSet/>
      <dgm:spPr/>
      <dgm:t>
        <a:bodyPr/>
        <a:lstStyle/>
        <a:p>
          <a:endParaRPr lang="en-US"/>
        </a:p>
      </dgm:t>
    </dgm:pt>
    <dgm:pt modelId="{81F21C55-ED10-BC41-814A-7739B0782BB7}" type="sibTrans" cxnId="{EDECAFFE-1A96-4D4F-B256-CB4471EBF659}">
      <dgm:prSet/>
      <dgm:spPr/>
      <dgm:t>
        <a:bodyPr/>
        <a:lstStyle/>
        <a:p>
          <a:endParaRPr lang="en-US"/>
        </a:p>
      </dgm:t>
    </dgm:pt>
    <dgm:pt modelId="{40583FDB-52EA-E943-9869-0BDC651EB516}">
      <dgm:prSet phldrT="[Text]"/>
      <dgm:spPr/>
      <dgm:t>
        <a:bodyPr/>
        <a:lstStyle/>
        <a:p>
          <a:r>
            <a:rPr lang="en-US" b="0" i="0" dirty="0">
              <a:solidFill>
                <a:srgbClr val="367C2B"/>
              </a:solidFill>
              <a:latin typeface="Helvetica Neue" charset="0"/>
              <a:ea typeface="Helvetica Neue" charset="0"/>
              <a:cs typeface="Helvetica Neue" charset="0"/>
            </a:rPr>
            <a:t>Expertise</a:t>
          </a:r>
        </a:p>
      </dgm:t>
    </dgm:pt>
    <dgm:pt modelId="{63C22FE4-C681-7345-9B03-EE06F651126C}" type="parTrans" cxnId="{0D96437E-A5BB-1645-8C11-192B44536F2B}">
      <dgm:prSet/>
      <dgm:spPr/>
      <dgm:t>
        <a:bodyPr/>
        <a:lstStyle/>
        <a:p>
          <a:endParaRPr lang="en-US"/>
        </a:p>
      </dgm:t>
    </dgm:pt>
    <dgm:pt modelId="{466FACDB-6C93-A84A-B404-0921B036CB5F}" type="sibTrans" cxnId="{0D96437E-A5BB-1645-8C11-192B44536F2B}">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Responsible Person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F0C886E5-2311-FC4D-97C7-B4E49A36EA1B}">
      <dgm:prSet phldrT="[Text]"/>
      <dgm:spPr/>
      <dgm:t>
        <a:bodyPr/>
        <a:lstStyle/>
        <a:p>
          <a:r>
            <a:rPr lang="en-US" b="0" i="0" dirty="0">
              <a:solidFill>
                <a:srgbClr val="367C2B"/>
              </a:solidFill>
              <a:latin typeface="Helvetica Neue" charset="0"/>
              <a:ea typeface="Helvetica Neue" charset="0"/>
              <a:cs typeface="Helvetica Neue" charset="0"/>
            </a:rPr>
            <a:t>Developers</a:t>
          </a:r>
        </a:p>
      </dgm:t>
    </dgm:pt>
    <dgm:pt modelId="{6F5AB282-9AD6-DE45-A8C7-731FAE9B58B0}" type="parTrans" cxnId="{B8F04746-F592-B04C-BF6A-64382F0DA25A}">
      <dgm:prSet/>
      <dgm:spPr/>
      <dgm:t>
        <a:bodyPr/>
        <a:lstStyle/>
        <a:p>
          <a:endParaRPr lang="en-US"/>
        </a:p>
      </dgm:t>
    </dgm:pt>
    <dgm:pt modelId="{0AA63A0B-9ED5-2B46-BC0B-660AC438D810}" type="sibTrans" cxnId="{B8F04746-F592-B04C-BF6A-64382F0DA25A}">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Developer</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CE5A3ED-A042-2E41-8660-EADD22DE2A3E}">
      <dgm:prSet phldrT="[Text]"/>
      <dgm:spPr/>
      <dgm:t>
        <a:bodyPr/>
        <a:lstStyle/>
        <a:p>
          <a:r>
            <a:rPr lang="en-US" b="0" i="0" dirty="0">
              <a:solidFill>
                <a:srgbClr val="367C2B"/>
              </a:solidFill>
              <a:latin typeface="Helvetica Neue" charset="0"/>
              <a:ea typeface="Helvetica Neue" charset="0"/>
              <a:cs typeface="Helvetica Neue" charset="0"/>
            </a:rPr>
            <a:t>Tester</a:t>
          </a:r>
        </a:p>
      </dgm:t>
    </dgm:pt>
    <dgm:pt modelId="{E699A0CA-3A39-4F48-9D62-E949FD9454A2}" type="parTrans" cxnId="{5305CEB6-E9D4-D14D-90A0-204EA56A22C4}">
      <dgm:prSet/>
      <dgm:spPr/>
      <dgm:t>
        <a:bodyPr/>
        <a:lstStyle/>
        <a:p>
          <a:endParaRPr lang="en-US"/>
        </a:p>
      </dgm:t>
    </dgm:pt>
    <dgm:pt modelId="{9B7123F0-CE9B-DC4C-BB17-B1A5F3270742}" type="sibTrans" cxnId="{5305CEB6-E9D4-D14D-90A0-204EA56A22C4}">
      <dgm:prSet/>
      <dgm:spPr/>
      <dgm:t>
        <a:bodyPr/>
        <a:lstStyle/>
        <a:p>
          <a:endParaRPr lang="en-US"/>
        </a:p>
      </dgm:t>
    </dgm:pt>
    <dgm:pt modelId="{2905C96E-C534-4B40-B763-C0A369BA9453}">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23AED6E1-777B-A440-A6F6-70E510474C75}" type="parTrans" cxnId="{65BAF36E-D3D4-0C42-94B4-D00CB6A584BF}">
      <dgm:prSet/>
      <dgm:spPr/>
      <dgm:t>
        <a:bodyPr/>
        <a:lstStyle/>
        <a:p>
          <a:endParaRPr lang="en-US"/>
        </a:p>
      </dgm:t>
    </dgm:pt>
    <dgm:pt modelId="{CD743225-A08B-5846-A59B-69E1235AF48E}" type="sibTrans" cxnId="{65BAF36E-D3D4-0C42-94B4-D00CB6A584BF}">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3">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3" custLinFactNeighborX="-436" custLinFactNeighborY="1078">
        <dgm:presLayoutVars>
          <dgm:bulletEnabled val="1"/>
        </dgm:presLayoutVars>
      </dgm:prSet>
      <dgm:spPr/>
      <dgm:t>
        <a:bodyPr/>
        <a:lstStyle/>
        <a:p>
          <a:endParaRPr lang="en-US"/>
        </a:p>
      </dgm:t>
    </dgm:pt>
    <dgm:pt modelId="{CB9FA2D8-BCC7-A84B-91FC-EF46F8A7A1FA}" type="pres">
      <dgm:prSet presAssocID="{4EF959F3-027A-DE47-BBE5-7692A7F8E458}"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1" presStyleCnt="3">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1" presStyleCnt="3">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7A580454-1BF8-8942-85D8-B48E9D3E986D}" type="pres">
      <dgm:prSet presAssocID="{A775684B-C938-CC4F-91CD-A2A59F769169}" presName="linNode" presStyleCnt="0"/>
      <dgm:spPr/>
    </dgm:pt>
    <dgm:pt modelId="{4017E0B5-8F21-DC46-8244-03DE529B320C}" type="pres">
      <dgm:prSet presAssocID="{A775684B-C938-CC4F-91CD-A2A59F769169}" presName="parentText" presStyleLbl="node1" presStyleIdx="2" presStyleCnt="3">
        <dgm:presLayoutVars>
          <dgm:chMax val="1"/>
          <dgm:bulletEnabled val="1"/>
        </dgm:presLayoutVars>
      </dgm:prSet>
      <dgm:spPr/>
      <dgm:t>
        <a:bodyPr/>
        <a:lstStyle/>
        <a:p>
          <a:endParaRPr lang="en-US"/>
        </a:p>
      </dgm:t>
    </dgm:pt>
    <dgm:pt modelId="{77D97388-8041-144E-A20A-91FFECF8A04A}" type="pres">
      <dgm:prSet presAssocID="{A775684B-C938-CC4F-91CD-A2A59F769169}" presName="descendantText" presStyleLbl="alignAccFollowNode1" presStyleIdx="2" presStyleCnt="3">
        <dgm:presLayoutVars>
          <dgm:bulletEnabled val="1"/>
        </dgm:presLayoutVars>
      </dgm:prSet>
      <dgm:spPr/>
      <dgm:t>
        <a:bodyPr/>
        <a:lstStyle/>
        <a:p>
          <a:endParaRPr lang="en-US"/>
        </a:p>
      </dgm:t>
    </dgm:pt>
  </dgm:ptLst>
  <dgm:cxnLst>
    <dgm:cxn modelId="{D7DAF75F-F499-0247-948B-AC8BFB754A5A}" type="presOf" srcId="{A775684B-C938-CC4F-91CD-A2A59F769169}" destId="{4017E0B5-8F21-DC46-8244-03DE529B320C}" srcOrd="0" destOrd="0" presId="urn:microsoft.com/office/officeart/2005/8/layout/vList5"/>
    <dgm:cxn modelId="{A07C6C3F-DE08-F645-9719-75D6851ABBD6}" type="presOf" srcId="{142E02F9-A855-9F49-91FE-A44D8E74EDFD}" destId="{A6C5627D-50AF-4D48-A0EC-383AC2590BDD}" srcOrd="0" destOrd="1"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87A8490A-45AE-DA41-945F-8CD0F7A35C4D}" type="presOf" srcId="{9FAD5CB5-75C5-0844-8999-13D2D872CAAA}" destId="{468E414A-9B14-874A-AB5A-2FF4C77FF4EA}" srcOrd="0" destOrd="0" presId="urn:microsoft.com/office/officeart/2005/8/layout/vList5"/>
    <dgm:cxn modelId="{AFB265D9-171F-F448-81C5-1C18C0C97585}" srcId="{FE25214B-CC6C-1E41-A30C-25E3C681931D}" destId="{4A467FEC-06FA-BB44-89D7-238568D1793F}" srcOrd="3" destOrd="0" parTransId="{30CC6127-5E9C-F540-9658-B949C2331746}" sibTransId="{6D51ABF1-FD90-6644-B5B4-FA9145BD2809}"/>
    <dgm:cxn modelId="{0D96437E-A5BB-1645-8C11-192B44536F2B}" srcId="{A775684B-C938-CC4F-91CD-A2A59F769169}" destId="{40583FDB-52EA-E943-9869-0BDC651EB516}" srcOrd="1" destOrd="0" parTransId="{63C22FE4-C681-7345-9B03-EE06F651126C}" sibTransId="{466FACDB-6C93-A84A-B404-0921B036CB5F}"/>
    <dgm:cxn modelId="{68843E8F-781C-3F45-916C-4650267B982B}" type="presOf" srcId="{956EBFD4-7A9B-554F-AF4B-D713064549DB}" destId="{CF61AD20-8FDB-FE49-91F6-D6D29F2A88BF}" srcOrd="0" destOrd="1"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B8F04746-F592-B04C-BF6A-64382F0DA25A}" srcId="{FE25214B-CC6C-1E41-A30C-25E3C681931D}" destId="{F0C886E5-2311-FC4D-97C7-B4E49A36EA1B}" srcOrd="2" destOrd="0" parTransId="{6F5AB282-9AD6-DE45-A8C7-731FAE9B58B0}" sibTransId="{0AA63A0B-9ED5-2B46-BC0B-660AC438D810}"/>
    <dgm:cxn modelId="{4571EA47-07BF-6742-A032-FB3B09A4A90B}" type="presOf" srcId="{CC8F6D5A-3203-F449-B83D-C2C9F4140365}" destId="{FB9E0A9E-E9AF-1D4A-B77D-31A810667CE6}" srcOrd="0" destOrd="0" presId="urn:microsoft.com/office/officeart/2005/8/layout/vList5"/>
    <dgm:cxn modelId="{FD9085E7-6DC4-4F4A-9088-540C21E96F36}" srcId="{9FAD5CB5-75C5-0844-8999-13D2D872CAAA}" destId="{CC8F6D5A-3203-F449-B83D-C2C9F4140365}" srcOrd="1"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DECAFFE-1A96-4D4F-B256-CB4471EBF659}" srcId="{A775684B-C938-CC4F-91CD-A2A59F769169}" destId="{CE4B2109-E016-1545-BF20-BFCD8965950B}" srcOrd="0" destOrd="0" parTransId="{4CD59577-CE7F-8041-A8A6-D031EEDFA2F0}" sibTransId="{81F21C55-ED10-BC41-814A-7739B0782BB7}"/>
    <dgm:cxn modelId="{657E7A92-7EB4-C54B-ABD6-C84AC9ADFE5B}" type="presOf" srcId="{691E13A3-DDB0-FF4E-B819-2A82E9CC22FC}" destId="{A6C5627D-50AF-4D48-A0EC-383AC2590BDD}" srcOrd="0" destOrd="0" presId="urn:microsoft.com/office/officeart/2005/8/layout/vList5"/>
    <dgm:cxn modelId="{5305CEB6-E9D4-D14D-90A0-204EA56A22C4}" srcId="{CC8F6D5A-3203-F449-B83D-C2C9F4140365}" destId="{4CE5A3ED-A042-2E41-8660-EADD22DE2A3E}" srcOrd="2" destOrd="0" parTransId="{E699A0CA-3A39-4F48-9D62-E949FD9454A2}" sibTransId="{9B7123F0-CE9B-DC4C-BB17-B1A5F3270742}"/>
    <dgm:cxn modelId="{E1334251-EFDD-9743-807D-128A84EFDC73}" srcId="{9FAD5CB5-75C5-0844-8999-13D2D872CAAA}" destId="{FE25214B-CC6C-1E41-A30C-25E3C681931D}" srcOrd="0" destOrd="0" parTransId="{08E14A69-89D5-D540-9196-141DD653163E}" sibTransId="{4EF959F3-027A-DE47-BBE5-7692A7F8E458}"/>
    <dgm:cxn modelId="{8F175587-4CA6-854A-BB49-8054F1152DBD}" type="presOf" srcId="{CE4B2109-E016-1545-BF20-BFCD8965950B}" destId="{77D97388-8041-144E-A20A-91FFECF8A04A}" srcOrd="0" destOrd="0" presId="urn:microsoft.com/office/officeart/2005/8/layout/vList5"/>
    <dgm:cxn modelId="{0B4B8C39-69E6-6F41-A67A-F9C7023A3C67}" type="presOf" srcId="{F0C886E5-2311-FC4D-97C7-B4E49A36EA1B}" destId="{A6C5627D-50AF-4D48-A0EC-383AC2590BDD}" srcOrd="0" destOrd="2" presId="urn:microsoft.com/office/officeart/2005/8/layout/vList5"/>
    <dgm:cxn modelId="{DD4433FE-053B-D84B-B8A2-882C31A3F6C8}" type="presOf" srcId="{40583FDB-52EA-E943-9869-0BDC651EB516}" destId="{77D97388-8041-144E-A20A-91FFECF8A04A}" srcOrd="0" destOrd="1" presId="urn:microsoft.com/office/officeart/2005/8/layout/vList5"/>
    <dgm:cxn modelId="{EDF89951-2360-1D4D-BFD1-D7D27A4E825A}" type="presOf" srcId="{FE25214B-CC6C-1E41-A30C-25E3C681931D}" destId="{02025667-6721-0C40-9212-3C6E117053AD}" srcOrd="0" destOrd="0" presId="urn:microsoft.com/office/officeart/2005/8/layout/vList5"/>
    <dgm:cxn modelId="{4AAE3420-0496-A648-862F-54B84D89229C}" srcId="{9FAD5CB5-75C5-0844-8999-13D2D872CAAA}" destId="{A775684B-C938-CC4F-91CD-A2A59F769169}" srcOrd="2" destOrd="0" parTransId="{225B5F48-1435-2E4A-98EA-FE0C0CDE5F14}" sibTransId="{519778DF-FB2E-8546-A386-4E20C01F4286}"/>
    <dgm:cxn modelId="{65BAF36E-D3D4-0C42-94B4-D00CB6A584BF}" srcId="{CC8F6D5A-3203-F449-B83D-C2C9F4140365}" destId="{2905C96E-C534-4B40-B763-C0A369BA9453}" srcOrd="3" destOrd="0" parTransId="{23AED6E1-777B-A440-A6F6-70E510474C75}" sibTransId="{CD743225-A08B-5846-A59B-69E1235AF48E}"/>
    <dgm:cxn modelId="{3238490C-B21A-364E-8963-3838EE7C97B0}" type="presOf" srcId="{2905C96E-C534-4B40-B763-C0A369BA9453}" destId="{CF61AD20-8FDB-FE49-91F6-D6D29F2A88BF}" srcOrd="0" destOrd="3" presId="urn:microsoft.com/office/officeart/2005/8/layout/vList5"/>
    <dgm:cxn modelId="{B4D7400C-A038-BB4B-BD27-51E3C9CB0A27}" type="presOf" srcId="{4CE5A3ED-A042-2E41-8660-EADD22DE2A3E}" destId="{CF61AD20-8FDB-FE49-91F6-D6D29F2A88BF}" srcOrd="0" destOrd="2" presId="urn:microsoft.com/office/officeart/2005/8/layout/vList5"/>
    <dgm:cxn modelId="{BCB0EEC1-A562-EC4C-B45D-2162EF33666D}" type="presOf" srcId="{4A467FEC-06FA-BB44-89D7-238568D1793F}" destId="{A6C5627D-50AF-4D48-A0EC-383AC2590BDD}" srcOrd="0" destOrd="3" presId="urn:microsoft.com/office/officeart/2005/8/layout/vList5"/>
    <dgm:cxn modelId="{38916B4E-F08D-F541-B61E-A9227D602334}" type="presOf" srcId="{43C58F97-0FD8-BD4E-9B06-1E1FAC825D48}" destId="{CF61AD20-8FDB-FE49-91F6-D6D29F2A88BF}" srcOrd="0" destOrd="0"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 modelId="{506C1086-FC6D-9248-9E12-08EA1EB9D872}" type="presParOf" srcId="{468E414A-9B14-874A-AB5A-2FF4C77FF4EA}" destId="{CB9FA2D8-BCC7-A84B-91FC-EF46F8A7A1FA}" srcOrd="1" destOrd="0" presId="urn:microsoft.com/office/officeart/2005/8/layout/vList5"/>
    <dgm:cxn modelId="{B7B5795C-5F1E-F94C-9DCC-04FBC88BCFB9}" type="presParOf" srcId="{468E414A-9B14-874A-AB5A-2FF4C77FF4EA}" destId="{DF7D24D9-08D7-564A-86F9-5E608172B4B8}" srcOrd="2"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75FA4149-C6D2-1B42-9262-D0240AE12A71}" type="presParOf" srcId="{468E414A-9B14-874A-AB5A-2FF4C77FF4EA}" destId="{6B6F801F-1A12-564C-AF6A-CCC629CCB4D8}" srcOrd="3" destOrd="0" presId="urn:microsoft.com/office/officeart/2005/8/layout/vList5"/>
    <dgm:cxn modelId="{913AD599-4213-CA46-B990-943C91BDB77B}" type="presParOf" srcId="{468E414A-9B14-874A-AB5A-2FF4C77FF4EA}" destId="{7A580454-1BF8-8942-85D8-B48E9D3E986D}" srcOrd="4" destOrd="0" presId="urn:microsoft.com/office/officeart/2005/8/layout/vList5"/>
    <dgm:cxn modelId="{D50FA8D9-865A-F747-8754-2E303BD7AD59}" type="presParOf" srcId="{7A580454-1BF8-8942-85D8-B48E9D3E986D}" destId="{4017E0B5-8F21-DC46-8244-03DE529B320C}" srcOrd="0" destOrd="0" presId="urn:microsoft.com/office/officeart/2005/8/layout/vList5"/>
    <dgm:cxn modelId="{0D3C9902-2E63-AB4E-9F98-2B7BC5BC191D}" type="presParOf" srcId="{7A580454-1BF8-8942-85D8-B48E9D3E986D}" destId="{77D97388-8041-144E-A20A-91FFECF8A04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BACD889-2ABF-F141-9F62-4A96A0581C3B}" type="doc">
      <dgm:prSet loTypeId="urn:microsoft.com/office/officeart/2005/8/layout/venn3" loCatId="" qsTypeId="urn:microsoft.com/office/officeart/2005/8/quickstyle/simple3" qsCatId="simple" csTypeId="urn:microsoft.com/office/officeart/2005/8/colors/accent1_2" csCatId="accent1" phldr="1"/>
      <dgm:spPr/>
    </dgm:pt>
    <dgm:pt modelId="{5D8E446C-AAAA-6147-87FC-CBCCCF075330}">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Daily scrum</a:t>
          </a:r>
        </a:p>
      </dgm:t>
    </dgm:pt>
    <dgm:pt modelId="{964557A9-2C64-7C41-9D28-A02FDBC4B697}" type="parTrans" cxnId="{ADF5D40E-430C-6140-90CC-39ADDF8E8857}">
      <dgm:prSet/>
      <dgm:spPr/>
      <dgm:t>
        <a:bodyPr/>
        <a:lstStyle/>
        <a:p>
          <a:endParaRPr lang="en-US" sz="2000">
            <a:latin typeface="Helvetica Neue" charset="0"/>
            <a:ea typeface="Helvetica Neue" charset="0"/>
            <a:cs typeface="Helvetica Neue" charset="0"/>
          </a:endParaRPr>
        </a:p>
      </dgm:t>
    </dgm:pt>
    <dgm:pt modelId="{788D2A4B-1F4E-6A46-A48C-CE39DF756034}" type="sibTrans" cxnId="{ADF5D40E-430C-6140-90CC-39ADDF8E8857}">
      <dgm:prSet/>
      <dgm:spPr/>
      <dgm:t>
        <a:bodyPr/>
        <a:lstStyle/>
        <a:p>
          <a:endParaRPr lang="en-US" sz="2000">
            <a:latin typeface="Helvetica Neue" charset="0"/>
            <a:ea typeface="Helvetica Neue" charset="0"/>
            <a:cs typeface="Helvetica Neue" charset="0"/>
          </a:endParaRPr>
        </a:p>
      </dgm:t>
    </dgm:pt>
    <dgm:pt modelId="{0F56FCB6-DF77-D04A-8D79-7EDDE36FD13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Documentation</a:t>
          </a:r>
        </a:p>
      </dgm:t>
    </dgm:pt>
    <dgm:pt modelId="{A2507352-38A0-6A4A-86AF-C7EFC4540678}" type="parTrans" cxnId="{C67D7065-2560-8A4B-BE57-AC1E09ADBB6F}">
      <dgm:prSet/>
      <dgm:spPr/>
      <dgm:t>
        <a:bodyPr/>
        <a:lstStyle/>
        <a:p>
          <a:endParaRPr lang="en-US" sz="2000">
            <a:latin typeface="Helvetica Neue" charset="0"/>
            <a:ea typeface="Helvetica Neue" charset="0"/>
            <a:cs typeface="Helvetica Neue" charset="0"/>
          </a:endParaRPr>
        </a:p>
      </dgm:t>
    </dgm:pt>
    <dgm:pt modelId="{70094DCA-519B-3A43-8C8F-3FBBA1DD3FB1}" type="sibTrans" cxnId="{C67D7065-2560-8A4B-BE57-AC1E09ADBB6F}">
      <dgm:prSet/>
      <dgm:spPr/>
      <dgm:t>
        <a:bodyPr/>
        <a:lstStyle/>
        <a:p>
          <a:endParaRPr lang="en-US" sz="2000">
            <a:latin typeface="Helvetica Neue" charset="0"/>
            <a:ea typeface="Helvetica Neue" charset="0"/>
            <a:cs typeface="Helvetica Neue" charset="0"/>
          </a:endParaRPr>
        </a:p>
      </dgm:t>
    </dgm:pt>
    <dgm:pt modelId="{3A10FCA2-2C64-B246-A771-0B7E36D8957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Communication</a:t>
          </a:r>
        </a:p>
      </dgm:t>
    </dgm:pt>
    <dgm:pt modelId="{B6395DEE-71CD-E745-B3DD-DC7A507D18B3}" type="parTrans" cxnId="{89AD9F40-1D17-504C-A39E-D741F4AFFE06}">
      <dgm:prSet/>
      <dgm:spPr/>
      <dgm:t>
        <a:bodyPr/>
        <a:lstStyle/>
        <a:p>
          <a:endParaRPr lang="en-US" sz="2000">
            <a:latin typeface="Helvetica Neue" charset="0"/>
            <a:ea typeface="Helvetica Neue" charset="0"/>
            <a:cs typeface="Helvetica Neue" charset="0"/>
          </a:endParaRPr>
        </a:p>
      </dgm:t>
    </dgm:pt>
    <dgm:pt modelId="{7F0DF32E-D30E-BF4D-9270-FEF6A5F61AAE}" type="sibTrans" cxnId="{89AD9F40-1D17-504C-A39E-D741F4AFFE06}">
      <dgm:prSet/>
      <dgm:spPr/>
      <dgm:t>
        <a:bodyPr/>
        <a:lstStyle/>
        <a:p>
          <a:endParaRPr lang="en-US" sz="2000">
            <a:latin typeface="Helvetica Neue" charset="0"/>
            <a:ea typeface="Helvetica Neue" charset="0"/>
            <a:cs typeface="Helvetica Neue" charset="0"/>
          </a:endParaRPr>
        </a:p>
      </dgm:t>
    </dgm:pt>
    <dgm:pt modelId="{DC716483-44BD-7846-AF79-0E10B775AA40}">
      <dgm:prSe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Pair programming</a:t>
          </a:r>
        </a:p>
      </dgm:t>
    </dgm:pt>
    <dgm:pt modelId="{961182D3-6AE6-F645-85B4-11202D34E3B6}" type="parTrans" cxnId="{A3426057-984B-DA47-92A1-526B9469AAB2}">
      <dgm:prSet/>
      <dgm:spPr/>
      <dgm:t>
        <a:bodyPr/>
        <a:lstStyle/>
        <a:p>
          <a:endParaRPr lang="en-US" sz="2000">
            <a:latin typeface="Helvetica Neue" charset="0"/>
            <a:ea typeface="Helvetica Neue" charset="0"/>
            <a:cs typeface="Helvetica Neue" charset="0"/>
          </a:endParaRPr>
        </a:p>
      </dgm:t>
    </dgm:pt>
    <dgm:pt modelId="{25888D8F-EBF2-BD47-96B5-4722F175C20F}" type="sibTrans" cxnId="{A3426057-984B-DA47-92A1-526B9469AAB2}">
      <dgm:prSet/>
      <dgm:spPr/>
      <dgm:t>
        <a:bodyPr/>
        <a:lstStyle/>
        <a:p>
          <a:endParaRPr lang="en-US" sz="2000">
            <a:latin typeface="Helvetica Neue" charset="0"/>
            <a:ea typeface="Helvetica Neue" charset="0"/>
            <a:cs typeface="Helvetica Neue" charset="0"/>
          </a:endParaRPr>
        </a:p>
      </dgm:t>
    </dgm:pt>
    <dgm:pt modelId="{495FB2E0-273E-6A4F-8846-CD481A771B3F}" type="pres">
      <dgm:prSet presAssocID="{0BACD889-2ABF-F141-9F62-4A96A0581C3B}" presName="Name0" presStyleCnt="0">
        <dgm:presLayoutVars>
          <dgm:dir/>
          <dgm:resizeHandles val="exact"/>
        </dgm:presLayoutVars>
      </dgm:prSet>
      <dgm:spPr/>
    </dgm:pt>
    <dgm:pt modelId="{6416B88C-2BE2-CA40-A482-3CBDCA1BECBD}" type="pres">
      <dgm:prSet presAssocID="{5D8E446C-AAAA-6147-87FC-CBCCCF075330}" presName="Name5" presStyleLbl="vennNode1" presStyleIdx="0" presStyleCnt="4">
        <dgm:presLayoutVars>
          <dgm:bulletEnabled val="1"/>
        </dgm:presLayoutVars>
      </dgm:prSet>
      <dgm:spPr/>
      <dgm:t>
        <a:bodyPr/>
        <a:lstStyle/>
        <a:p>
          <a:endParaRPr lang="en-US"/>
        </a:p>
      </dgm:t>
    </dgm:pt>
    <dgm:pt modelId="{B5148692-73FB-5548-8297-20FCF4E34599}" type="pres">
      <dgm:prSet presAssocID="{788D2A4B-1F4E-6A46-A48C-CE39DF756034}" presName="space" presStyleCnt="0"/>
      <dgm:spPr/>
    </dgm:pt>
    <dgm:pt modelId="{F5E59F81-A01B-9743-949D-294B93EE660C}" type="pres">
      <dgm:prSet presAssocID="{0F56FCB6-DF77-D04A-8D79-7EDDE36FD136}" presName="Name5" presStyleLbl="vennNode1" presStyleIdx="1" presStyleCnt="4">
        <dgm:presLayoutVars>
          <dgm:bulletEnabled val="1"/>
        </dgm:presLayoutVars>
      </dgm:prSet>
      <dgm:spPr/>
      <dgm:t>
        <a:bodyPr/>
        <a:lstStyle/>
        <a:p>
          <a:endParaRPr lang="en-US"/>
        </a:p>
      </dgm:t>
    </dgm:pt>
    <dgm:pt modelId="{392642DA-4E6D-4D42-B2D1-7A105C742683}" type="pres">
      <dgm:prSet presAssocID="{70094DCA-519B-3A43-8C8F-3FBBA1DD3FB1}" presName="space" presStyleCnt="0"/>
      <dgm:spPr/>
    </dgm:pt>
    <dgm:pt modelId="{63FC93D2-491F-6240-9ADF-0CC00A3EFA0E}" type="pres">
      <dgm:prSet presAssocID="{3A10FCA2-2C64-B246-A771-0B7E36D89576}" presName="Name5" presStyleLbl="vennNode1" presStyleIdx="2" presStyleCnt="4">
        <dgm:presLayoutVars>
          <dgm:bulletEnabled val="1"/>
        </dgm:presLayoutVars>
      </dgm:prSet>
      <dgm:spPr/>
      <dgm:t>
        <a:bodyPr/>
        <a:lstStyle/>
        <a:p>
          <a:endParaRPr lang="en-US"/>
        </a:p>
      </dgm:t>
    </dgm:pt>
    <dgm:pt modelId="{27BDF508-4CEF-0C40-9456-7475B28726C9}" type="pres">
      <dgm:prSet presAssocID="{7F0DF32E-D30E-BF4D-9270-FEF6A5F61AAE}" presName="space" presStyleCnt="0"/>
      <dgm:spPr/>
    </dgm:pt>
    <dgm:pt modelId="{5642629C-115E-2945-A907-479BF214FB25}" type="pres">
      <dgm:prSet presAssocID="{DC716483-44BD-7846-AF79-0E10B775AA40}" presName="Name5" presStyleLbl="vennNode1" presStyleIdx="3" presStyleCnt="4">
        <dgm:presLayoutVars>
          <dgm:bulletEnabled val="1"/>
        </dgm:presLayoutVars>
      </dgm:prSet>
      <dgm:spPr/>
      <dgm:t>
        <a:bodyPr/>
        <a:lstStyle/>
        <a:p>
          <a:endParaRPr lang="en-US"/>
        </a:p>
      </dgm:t>
    </dgm:pt>
  </dgm:ptLst>
  <dgm:cxnLst>
    <dgm:cxn modelId="{ADF5D40E-430C-6140-90CC-39ADDF8E8857}" srcId="{0BACD889-2ABF-F141-9F62-4A96A0581C3B}" destId="{5D8E446C-AAAA-6147-87FC-CBCCCF075330}" srcOrd="0" destOrd="0" parTransId="{964557A9-2C64-7C41-9D28-A02FDBC4B697}" sibTransId="{788D2A4B-1F4E-6A46-A48C-CE39DF756034}"/>
    <dgm:cxn modelId="{3B2B0538-4ABA-494B-ACF5-5A8D305E1DBA}" type="presOf" srcId="{5D8E446C-AAAA-6147-87FC-CBCCCF075330}" destId="{6416B88C-2BE2-CA40-A482-3CBDCA1BECBD}" srcOrd="0" destOrd="0" presId="urn:microsoft.com/office/officeart/2005/8/layout/venn3"/>
    <dgm:cxn modelId="{A3426057-984B-DA47-92A1-526B9469AAB2}" srcId="{0BACD889-2ABF-F141-9F62-4A96A0581C3B}" destId="{DC716483-44BD-7846-AF79-0E10B775AA40}" srcOrd="3" destOrd="0" parTransId="{961182D3-6AE6-F645-85B4-11202D34E3B6}" sibTransId="{25888D8F-EBF2-BD47-96B5-4722F175C20F}"/>
    <dgm:cxn modelId="{92E4ACBD-87FA-2646-97F6-55140C85F2C8}" type="presOf" srcId="{0BACD889-2ABF-F141-9F62-4A96A0581C3B}" destId="{495FB2E0-273E-6A4F-8846-CD481A771B3F}" srcOrd="0" destOrd="0" presId="urn:microsoft.com/office/officeart/2005/8/layout/venn3"/>
    <dgm:cxn modelId="{AC789A96-7DCC-BC49-AAD8-61604E6261E6}" type="presOf" srcId="{3A10FCA2-2C64-B246-A771-0B7E36D89576}" destId="{63FC93D2-491F-6240-9ADF-0CC00A3EFA0E}" srcOrd="0" destOrd="0" presId="urn:microsoft.com/office/officeart/2005/8/layout/venn3"/>
    <dgm:cxn modelId="{D2708164-D4A3-6848-8197-D4000763C76F}" type="presOf" srcId="{DC716483-44BD-7846-AF79-0E10B775AA40}" destId="{5642629C-115E-2945-A907-479BF214FB25}" srcOrd="0" destOrd="0" presId="urn:microsoft.com/office/officeart/2005/8/layout/venn3"/>
    <dgm:cxn modelId="{89AD9F40-1D17-504C-A39E-D741F4AFFE06}" srcId="{0BACD889-2ABF-F141-9F62-4A96A0581C3B}" destId="{3A10FCA2-2C64-B246-A771-0B7E36D89576}" srcOrd="2" destOrd="0" parTransId="{B6395DEE-71CD-E745-B3DD-DC7A507D18B3}" sibTransId="{7F0DF32E-D30E-BF4D-9270-FEF6A5F61AAE}"/>
    <dgm:cxn modelId="{8DE3E9FB-03D7-6D4D-9566-F2D28E86F757}" type="presOf" srcId="{0F56FCB6-DF77-D04A-8D79-7EDDE36FD136}" destId="{F5E59F81-A01B-9743-949D-294B93EE660C}" srcOrd="0" destOrd="0" presId="urn:microsoft.com/office/officeart/2005/8/layout/venn3"/>
    <dgm:cxn modelId="{C67D7065-2560-8A4B-BE57-AC1E09ADBB6F}" srcId="{0BACD889-2ABF-F141-9F62-4A96A0581C3B}" destId="{0F56FCB6-DF77-D04A-8D79-7EDDE36FD136}" srcOrd="1" destOrd="0" parTransId="{A2507352-38A0-6A4A-86AF-C7EFC4540678}" sibTransId="{70094DCA-519B-3A43-8C8F-3FBBA1DD3FB1}"/>
    <dgm:cxn modelId="{0F1D2530-0721-7F4A-A87F-D297C7F72E5A}" type="presParOf" srcId="{495FB2E0-273E-6A4F-8846-CD481A771B3F}" destId="{6416B88C-2BE2-CA40-A482-3CBDCA1BECBD}" srcOrd="0" destOrd="0" presId="urn:microsoft.com/office/officeart/2005/8/layout/venn3"/>
    <dgm:cxn modelId="{63DF79A6-9B29-E043-9632-83C4400F1D1F}" type="presParOf" srcId="{495FB2E0-273E-6A4F-8846-CD481A771B3F}" destId="{B5148692-73FB-5548-8297-20FCF4E34599}" srcOrd="1" destOrd="0" presId="urn:microsoft.com/office/officeart/2005/8/layout/venn3"/>
    <dgm:cxn modelId="{76C98FC1-4FAA-DB4C-A692-822F4F6FF8AE}" type="presParOf" srcId="{495FB2E0-273E-6A4F-8846-CD481A771B3F}" destId="{F5E59F81-A01B-9743-949D-294B93EE660C}" srcOrd="2" destOrd="0" presId="urn:microsoft.com/office/officeart/2005/8/layout/venn3"/>
    <dgm:cxn modelId="{C5E92A26-5ACE-3645-B4E5-D6C7A1A7C274}" type="presParOf" srcId="{495FB2E0-273E-6A4F-8846-CD481A771B3F}" destId="{392642DA-4E6D-4D42-B2D1-7A105C742683}" srcOrd="3" destOrd="0" presId="urn:microsoft.com/office/officeart/2005/8/layout/venn3"/>
    <dgm:cxn modelId="{0767383E-4F23-F14B-A799-9075B42574F0}" type="presParOf" srcId="{495FB2E0-273E-6A4F-8846-CD481A771B3F}" destId="{63FC93D2-491F-6240-9ADF-0CC00A3EFA0E}" srcOrd="4" destOrd="0" presId="urn:microsoft.com/office/officeart/2005/8/layout/venn3"/>
    <dgm:cxn modelId="{D3A93A29-1A5C-BE45-BDD4-44CC83DFD9DC}" type="presParOf" srcId="{495FB2E0-273E-6A4F-8846-CD481A771B3F}" destId="{27BDF508-4CEF-0C40-9456-7475B28726C9}" srcOrd="5" destOrd="0" presId="urn:microsoft.com/office/officeart/2005/8/layout/venn3"/>
    <dgm:cxn modelId="{4AD11ACD-029B-F14B-A9CB-DA57BA01D3A2}" type="presParOf" srcId="{495FB2E0-273E-6A4F-8846-CD481A771B3F}" destId="{5642629C-115E-2945-A907-479BF214FB25}" srcOrd="6"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err="1">
              <a:latin typeface="Helvetica Neue Condensed" charset="0"/>
              <a:ea typeface="Helvetica Neue Condensed" charset="0"/>
              <a:cs typeface="Helvetica Neue Condensed" charset="0"/>
            </a:rPr>
            <a:t>Gitlab</a:t>
          </a:r>
          <a:endParaRPr lang="en-US"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9EA01956-D668-4D47-9201-B8FC88F241E9}">
      <dgm:prSet phldrT="[Text]"/>
      <dgm:spPr/>
      <dgm:t>
        <a:bodyPr/>
        <a:lstStyle/>
        <a:p>
          <a:r>
            <a:rPr lang="en-US" b="0" i="0" dirty="0">
              <a:solidFill>
                <a:srgbClr val="367C2B"/>
              </a:solidFill>
              <a:latin typeface="Helvetica Neue Medium" charset="0"/>
              <a:ea typeface="Helvetica Neue Medium" charset="0"/>
              <a:cs typeface="Helvetica Neue Medium" charset="0"/>
            </a:rPr>
            <a:t>CI/CD</a:t>
          </a:r>
        </a:p>
      </dgm:t>
    </dgm:pt>
    <dgm:pt modelId="{6BB1B5B8-C3C9-3E45-A7EC-29C7BC5AF24C}" type="parTrans" cxnId="{41986B85-7FE9-CA46-994C-2647DDDB50B1}">
      <dgm:prSet/>
      <dgm:spPr/>
      <dgm:t>
        <a:bodyPr/>
        <a:lstStyle/>
        <a:p>
          <a:endParaRPr lang="en-US">
            <a:latin typeface="Helvetica Neue" charset="0"/>
            <a:ea typeface="Helvetica Neue" charset="0"/>
            <a:cs typeface="Helvetica Neue" charset="0"/>
          </a:endParaRPr>
        </a:p>
      </dgm:t>
    </dgm:pt>
    <dgm:pt modelId="{EBF31238-F49E-C746-9CC8-9F3D3650F790}" type="sibTrans" cxnId="{41986B85-7FE9-CA46-994C-2647DDDB50B1}">
      <dgm:prSet/>
      <dgm:spPr/>
      <dgm:t>
        <a:bodyPr/>
        <a:lstStyle/>
        <a:p>
          <a:endParaRPr lang="en-US">
            <a:latin typeface="Helvetica Neue" charset="0"/>
            <a:ea typeface="Helvetica Neue" charset="0"/>
            <a:cs typeface="Helvetica Neue" charset="0"/>
          </a:endParaRPr>
        </a:p>
      </dgm:t>
    </dgm:pt>
    <dgm:pt modelId="{00241FED-D668-6A4F-9E1F-005F9A7ACEC9}">
      <dgm:prSet phldrT="[Text]"/>
      <dgm:spPr/>
      <dgm:t>
        <a:bodyPr/>
        <a:lstStyle/>
        <a:p>
          <a:r>
            <a:rPr lang="en-US" b="0" i="0" dirty="0">
              <a:solidFill>
                <a:srgbClr val="367C2B"/>
              </a:solidFill>
              <a:latin typeface="Helvetica Neue Medium" charset="0"/>
              <a:ea typeface="Helvetica Neue Medium" charset="0"/>
              <a:cs typeface="Helvetica Neue Medium" charset="0"/>
            </a:rPr>
            <a:t>Tags</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Communication</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6CF71E8F-57FA-0148-91A5-7A253DF458FE}">
      <dgm:prSet phldrT="[Text]"/>
      <dgm:spPr/>
      <dgm:t>
        <a:bodyPr/>
        <a:lstStyle/>
        <a:p>
          <a:r>
            <a:rPr lang="en-US" b="0" i="0" dirty="0">
              <a:solidFill>
                <a:srgbClr val="367C2B"/>
              </a:solidFill>
              <a:latin typeface="Helvetica Neue Medium" charset="0"/>
              <a:ea typeface="Helvetica Neue Medium" charset="0"/>
              <a:cs typeface="Helvetica Neue Medium" charset="0"/>
            </a:rPr>
            <a:t>Scrum</a:t>
          </a:r>
        </a:p>
      </dgm:t>
    </dgm:pt>
    <dgm:pt modelId="{E6858505-E080-4145-B4D5-7735FD386F14}" type="parTrans" cxnId="{99C05BAB-2E10-3B45-886B-5D7338C4041D}">
      <dgm:prSet/>
      <dgm:spPr/>
      <dgm:t>
        <a:bodyPr/>
        <a:lstStyle/>
        <a:p>
          <a:endParaRPr lang="en-US">
            <a:latin typeface="Helvetica Neue" charset="0"/>
            <a:ea typeface="Helvetica Neue" charset="0"/>
            <a:cs typeface="Helvetica Neue" charset="0"/>
          </a:endParaRPr>
        </a:p>
      </dgm:t>
    </dgm:pt>
    <dgm:pt modelId="{228EC679-936E-B14A-A1C7-8C1EBB3E5A19}" type="sibTrans" cxnId="{99C05BAB-2E10-3B45-886B-5D7338C4041D}">
      <dgm:prSet/>
      <dgm:spPr/>
      <dgm:t>
        <a:bodyPr/>
        <a:lstStyle/>
        <a:p>
          <a:endParaRPr lang="en-US">
            <a:latin typeface="Helvetica Neue" charset="0"/>
            <a:ea typeface="Helvetica Neue" charset="0"/>
            <a:cs typeface="Helvetica Neue" charset="0"/>
          </a:endParaRPr>
        </a:p>
      </dgm:t>
    </dgm:pt>
    <dgm:pt modelId="{F36BF293-A8D3-4149-B2A5-611C3A7D89E8}">
      <dgm:prSet phldrT="[Text]"/>
      <dgm:spPr/>
      <dgm:t>
        <a:bodyPr/>
        <a:lstStyle/>
        <a:p>
          <a:endParaRPr lang="en-US" b="0" i="0" dirty="0">
            <a:solidFill>
              <a:srgbClr val="367C2B"/>
            </a:solidFill>
            <a:latin typeface="Helvetica Neue Medium" charset="0"/>
            <a:ea typeface="Helvetica Neue Medium" charset="0"/>
            <a:cs typeface="Helvetica Neue Medium" charset="0"/>
          </a:endParaRPr>
        </a:p>
      </dgm:t>
    </dgm:pt>
    <dgm:pt modelId="{0F289389-0F86-2548-8C4C-ADFE529C25E0}" type="parTrans" cxnId="{A42B44BA-62F6-0448-AAB7-3917474ABC8B}">
      <dgm:prSet/>
      <dgm:spPr/>
      <dgm:t>
        <a:bodyPr/>
        <a:lstStyle/>
        <a:p>
          <a:endParaRPr lang="en-US">
            <a:latin typeface="Helvetica Neue" charset="0"/>
            <a:ea typeface="Helvetica Neue" charset="0"/>
            <a:cs typeface="Helvetica Neue" charset="0"/>
          </a:endParaRPr>
        </a:p>
      </dgm:t>
    </dgm:pt>
    <dgm:pt modelId="{7DE70F86-4C4D-2B4F-9533-A8591418EF98}" type="sibTrans" cxnId="{A42B44BA-62F6-0448-AAB7-3917474ABC8B}">
      <dgm:prSet/>
      <dgm:spPr/>
      <dgm:t>
        <a:bodyPr/>
        <a:lstStyle/>
        <a:p>
          <a:endParaRPr lang="en-US">
            <a:latin typeface="Helvetica Neue" charset="0"/>
            <a:ea typeface="Helvetica Neue" charset="0"/>
            <a:cs typeface="Helvetica Neue" charset="0"/>
          </a:endParaRPr>
        </a:p>
      </dgm:t>
    </dgm:pt>
    <dgm:pt modelId="{B0CDF6B8-551D-4641-81D6-38BDD16E9F10}">
      <dgm:prSet/>
      <dgm:spPr/>
      <dgm:t>
        <a:bodyPr/>
        <a:lstStyle/>
        <a:p>
          <a:r>
            <a:rPr lang="en-US" b="0" i="0" dirty="0">
              <a:solidFill>
                <a:srgbClr val="367C2B"/>
              </a:solidFill>
              <a:latin typeface="Helvetica Neue Medium" charset="0"/>
              <a:ea typeface="Helvetica Neue Medium" charset="0"/>
              <a:cs typeface="Helvetica Neue Medium" charset="0"/>
            </a:rPr>
            <a:t>Retrospective</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3E3A5ECC-1245-9149-9D5D-4AA127E59404}">
      <dgm:prSet/>
      <dgm:spPr/>
      <dgm:t>
        <a:bodyPr/>
        <a:lstStyle/>
        <a:p>
          <a:r>
            <a:rPr lang="en-US" b="1" i="0" dirty="0">
              <a:latin typeface="Helvetica Neue Condensed" charset="0"/>
              <a:ea typeface="Helvetica Neue Condensed" charset="0"/>
              <a:cs typeface="Helvetica Neue Condensed" charset="0"/>
            </a:rPr>
            <a:t>Ticket</a:t>
          </a:r>
        </a:p>
      </dgm:t>
    </dgm:pt>
    <dgm:pt modelId="{F1A29B0F-15F8-BE49-9EA2-3959D0C74B46}" type="parTrans" cxnId="{98B43292-54CA-7C4A-B83C-5A319552E450}">
      <dgm:prSet/>
      <dgm:spPr/>
      <dgm:t>
        <a:bodyPr/>
        <a:lstStyle/>
        <a:p>
          <a:endParaRPr lang="en-US">
            <a:latin typeface="Helvetica Neue" charset="0"/>
            <a:ea typeface="Helvetica Neue" charset="0"/>
            <a:cs typeface="Helvetica Neue" charset="0"/>
          </a:endParaRPr>
        </a:p>
      </dgm:t>
    </dgm:pt>
    <dgm:pt modelId="{FBF3AD29-1D60-F94C-835C-764797555283}" type="sibTrans" cxnId="{98B43292-54CA-7C4A-B83C-5A319552E450}">
      <dgm:prSet/>
      <dgm:spPr/>
      <dgm:t>
        <a:bodyPr/>
        <a:lstStyle/>
        <a:p>
          <a:endParaRPr lang="en-US">
            <a:latin typeface="Helvetica Neue" charset="0"/>
            <a:ea typeface="Helvetica Neue" charset="0"/>
            <a:cs typeface="Helvetica Neue" charset="0"/>
          </a:endParaRPr>
        </a:p>
      </dgm:t>
    </dgm:pt>
    <dgm:pt modelId="{D0888807-FBF6-0045-BF05-36859AAC9E3F}">
      <dgm:prSet phldrT="[Text]"/>
      <dgm:spPr/>
      <dgm:t>
        <a:bodyPr/>
        <a:lstStyle/>
        <a:p>
          <a:r>
            <a:rPr lang="en-US" b="0" i="0" dirty="0">
              <a:solidFill>
                <a:srgbClr val="367C2B"/>
              </a:solidFill>
              <a:latin typeface="Helvetica Neue Medium" charset="0"/>
              <a:ea typeface="Helvetica Neue Medium" charset="0"/>
              <a:cs typeface="Helvetica Neue Medium" charset="0"/>
            </a:rPr>
            <a:t>Story point</a:t>
          </a:r>
        </a:p>
      </dgm:t>
    </dgm:pt>
    <dgm:pt modelId="{A6C431CB-B04F-D84E-9B1F-7E5DEF13CCE4}" type="parTrans" cxnId="{E310E7C2-D4CD-BF4A-A962-E9BD7B278F04}">
      <dgm:prSet/>
      <dgm:spPr/>
      <dgm:t>
        <a:bodyPr/>
        <a:lstStyle/>
        <a:p>
          <a:endParaRPr lang="en-US">
            <a:latin typeface="Helvetica Neue" charset="0"/>
            <a:ea typeface="Helvetica Neue" charset="0"/>
            <a:cs typeface="Helvetica Neue" charset="0"/>
          </a:endParaRPr>
        </a:p>
      </dgm:t>
    </dgm:pt>
    <dgm:pt modelId="{181ADBF3-1B93-F449-83C6-1AFDCC5E41AF}" type="sibTrans" cxnId="{E310E7C2-D4CD-BF4A-A962-E9BD7B278F04}">
      <dgm:prSet/>
      <dgm:spPr/>
      <dgm:t>
        <a:bodyPr/>
        <a:lstStyle/>
        <a:p>
          <a:endParaRPr lang="en-US">
            <a:latin typeface="Helvetica Neue" charset="0"/>
            <a:ea typeface="Helvetica Neue" charset="0"/>
            <a:cs typeface="Helvetica Neue" charset="0"/>
          </a:endParaRPr>
        </a:p>
      </dgm:t>
    </dgm:pt>
    <dgm:pt modelId="{9A548483-5933-C44B-9849-DA9AAAB0B936}">
      <dgm:prSet/>
      <dgm:spPr/>
      <dgm:t>
        <a:bodyPr/>
        <a:lstStyle/>
        <a:p>
          <a:r>
            <a:rPr lang="en-US" b="0" i="0" dirty="0">
              <a:solidFill>
                <a:srgbClr val="367C2B"/>
              </a:solidFill>
              <a:latin typeface="Helvetica Neue Medium" charset="0"/>
              <a:ea typeface="Helvetica Neue Medium" charset="0"/>
              <a:cs typeface="Helvetica Neue Medium" charset="0"/>
            </a:rPr>
            <a:t>Estimation</a:t>
          </a:r>
        </a:p>
      </dgm:t>
    </dgm:pt>
    <dgm:pt modelId="{86BB4E69-89CB-8E4B-B4E1-6296F0202256}" type="parTrans" cxnId="{00948763-A3F7-604A-99DA-B96CC1D46983}">
      <dgm:prSet/>
      <dgm:spPr/>
      <dgm:t>
        <a:bodyPr/>
        <a:lstStyle/>
        <a:p>
          <a:endParaRPr lang="en-US">
            <a:latin typeface="Helvetica Neue" charset="0"/>
            <a:ea typeface="Helvetica Neue" charset="0"/>
            <a:cs typeface="Helvetica Neue" charset="0"/>
          </a:endParaRPr>
        </a:p>
      </dgm:t>
    </dgm:pt>
    <dgm:pt modelId="{190AA117-1DF9-7344-B10E-B5E897B06E00}" type="sibTrans" cxnId="{00948763-A3F7-604A-99DA-B96CC1D46983}">
      <dgm:prSet/>
      <dgm:spPr/>
      <dgm:t>
        <a:bodyPr/>
        <a:lstStyle/>
        <a:p>
          <a:endParaRPr lang="en-US">
            <a:latin typeface="Helvetica Neue" charset="0"/>
            <a:ea typeface="Helvetica Neue" charset="0"/>
            <a:cs typeface="Helvetica Neue" charset="0"/>
          </a:endParaRPr>
        </a:p>
      </dgm:t>
    </dgm:pt>
    <dgm:pt modelId="{FA13AD09-F7BA-534B-AAAB-EC8EFD3F5EFD}">
      <dgm:prSet/>
      <dgm:spPr/>
      <dgm:t>
        <a:bodyPr/>
        <a:lstStyle/>
        <a:p>
          <a:r>
            <a:rPr lang="en-US" b="0" i="0" dirty="0">
              <a:solidFill>
                <a:srgbClr val="367C2B"/>
              </a:solidFill>
              <a:latin typeface="Helvetica Neue Medium" charset="0"/>
              <a:ea typeface="Helvetica Neue Medium" charset="0"/>
              <a:cs typeface="Helvetica Neue Medium" charset="0"/>
            </a:rPr>
            <a:t>Timesheet</a:t>
          </a:r>
        </a:p>
      </dgm:t>
    </dgm:pt>
    <dgm:pt modelId="{7D4A632E-BDC6-2B46-9398-0E8C42DA5C0C}" type="parTrans" cxnId="{8AA3E19E-18A1-3C4B-9B71-A23310857046}">
      <dgm:prSet/>
      <dgm:spPr/>
      <dgm:t>
        <a:bodyPr/>
        <a:lstStyle/>
        <a:p>
          <a:endParaRPr lang="en-US">
            <a:latin typeface="Helvetica Neue" charset="0"/>
            <a:ea typeface="Helvetica Neue" charset="0"/>
            <a:cs typeface="Helvetica Neue" charset="0"/>
          </a:endParaRPr>
        </a:p>
      </dgm:t>
    </dgm:pt>
    <dgm:pt modelId="{949C95D6-3E53-1840-A680-DCF6441984F3}" type="sibTrans" cxnId="{8AA3E19E-18A1-3C4B-9B71-A23310857046}">
      <dgm:prSet/>
      <dgm:spPr/>
      <dgm:t>
        <a:bodyPr/>
        <a:lstStyle/>
        <a:p>
          <a:endParaRPr lang="en-US">
            <a:latin typeface="Helvetica Neue" charset="0"/>
            <a:ea typeface="Helvetica Neue" charset="0"/>
            <a:cs typeface="Helvetica Neue" charset="0"/>
          </a:endParaRPr>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3">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3">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pt>
    <dgm:pt modelId="{86896EFF-BE49-834A-81DF-64F0AD48EF60}" type="pres">
      <dgm:prSet presAssocID="{3E3A5ECC-1245-9149-9D5D-4AA127E59404}" presName="composite" presStyleCnt="0"/>
      <dgm:spPr/>
    </dgm:pt>
    <dgm:pt modelId="{6B921A67-38DA-E749-BF8D-F258A9F0919B}" type="pres">
      <dgm:prSet presAssocID="{3E3A5ECC-1245-9149-9D5D-4AA127E59404}" presName="parTx" presStyleLbl="alignNode1" presStyleIdx="1" presStyleCnt="3">
        <dgm:presLayoutVars>
          <dgm:chMax val="0"/>
          <dgm:chPref val="0"/>
          <dgm:bulletEnabled val="1"/>
        </dgm:presLayoutVars>
      </dgm:prSet>
      <dgm:spPr/>
      <dgm:t>
        <a:bodyPr/>
        <a:lstStyle/>
        <a:p>
          <a:endParaRPr lang="en-US"/>
        </a:p>
      </dgm:t>
    </dgm:pt>
    <dgm:pt modelId="{44415275-E669-2444-B340-93628B07AEA2}" type="pres">
      <dgm:prSet presAssocID="{3E3A5ECC-1245-9149-9D5D-4AA127E59404}" presName="desTx" presStyleLbl="alignAccFollowNode1" presStyleIdx="1" presStyleCnt="3">
        <dgm:presLayoutVars>
          <dgm:bulletEnabled val="1"/>
        </dgm:presLayoutVars>
      </dgm:prSet>
      <dgm:spPr/>
      <dgm:t>
        <a:bodyPr/>
        <a:lstStyle/>
        <a:p>
          <a:endParaRPr lang="en-US"/>
        </a:p>
      </dgm:t>
    </dgm:pt>
    <dgm:pt modelId="{62F46723-1E89-6F49-BC21-6998E8343026}" type="pres">
      <dgm:prSet presAssocID="{FBF3AD29-1D60-F94C-835C-764797555283}"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2" presStyleCnt="3">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2" presStyleCnt="3">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E310E7C2-D4CD-BF4A-A962-E9BD7B278F04}" srcId="{3E3A5ECC-1245-9149-9D5D-4AA127E59404}" destId="{D0888807-FBF6-0045-BF05-36859AAC9E3F}" srcOrd="0" destOrd="0" parTransId="{A6C431CB-B04F-D84E-9B1F-7E5DEF13CCE4}" sibTransId="{181ADBF3-1B93-F449-83C6-1AFDCC5E41AF}"/>
    <dgm:cxn modelId="{591C24CA-2929-D64E-B5AF-B11FA763BCB8}" type="presOf" srcId="{B0CDF6B8-551D-4641-81D6-38BDD16E9F10}" destId="{5637CBF4-7A55-394D-93ED-13B6C022B9F0}" srcOrd="0" destOrd="1" presId="urn:microsoft.com/office/officeart/2005/8/layout/hList1"/>
    <dgm:cxn modelId="{99C05BAB-2E10-3B45-886B-5D7338C4041D}" srcId="{36216EF9-4AD4-C241-8049-ACCEA26CA152}" destId="{6CF71E8F-57FA-0148-91A5-7A253DF458FE}" srcOrd="0" destOrd="0" parTransId="{E6858505-E080-4145-B4D5-7735FD386F14}" sibTransId="{228EC679-936E-B14A-A1C7-8C1EBB3E5A19}"/>
    <dgm:cxn modelId="{41986B85-7FE9-CA46-994C-2647DDDB50B1}" srcId="{B1BEC3C0-6188-EC49-A514-C0436B53070B}" destId="{9EA01956-D668-4D47-9201-B8FC88F241E9}" srcOrd="0" destOrd="0" parTransId="{6BB1B5B8-C3C9-3E45-A7EC-29C7BC5AF24C}" sibTransId="{EBF31238-F49E-C746-9CC8-9F3D3650F790}"/>
    <dgm:cxn modelId="{9C2C27D3-3430-F04B-A1FA-69D5842BEBA3}" type="presOf" srcId="{F36BF293-A8D3-4149-B2A5-611C3A7D89E8}" destId="{075D174B-272E-0C48-B06A-48642EF3C6C8}"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46BE5752-D2D8-3B4A-9947-F6F36AEFF3E2}" srcId="{CA013033-26F4-1F4C-87A7-A214D19EA6B6}" destId="{36216EF9-4AD4-C241-8049-ACCEA26CA152}" srcOrd="2" destOrd="0" parTransId="{FBE38CB0-4827-F749-A773-A994DBDAAA42}" sibTransId="{385EE96B-D470-4A40-BD63-28EA6FE7F51C}"/>
    <dgm:cxn modelId="{98B43292-54CA-7C4A-B83C-5A319552E450}" srcId="{CA013033-26F4-1F4C-87A7-A214D19EA6B6}" destId="{3E3A5ECC-1245-9149-9D5D-4AA127E59404}" srcOrd="1" destOrd="0" parTransId="{F1A29B0F-15F8-BE49-9EA2-3959D0C74B46}" sibTransId="{FBF3AD29-1D60-F94C-835C-764797555283}"/>
    <dgm:cxn modelId="{0E81EB30-D52B-6F45-947B-F81911B3D853}" type="presOf" srcId="{9A548483-5933-C44B-9849-DA9AAAB0B936}" destId="{44415275-E669-2444-B340-93628B07AEA2}" srcOrd="0" destOrd="1" presId="urn:microsoft.com/office/officeart/2005/8/layout/hList1"/>
    <dgm:cxn modelId="{1034C324-0840-654B-A700-BCB0B20DDB9A}" type="presOf" srcId="{6CF71E8F-57FA-0148-91A5-7A253DF458FE}" destId="{5637CBF4-7A55-394D-93ED-13B6C022B9F0}" srcOrd="0" destOrd="0" presId="urn:microsoft.com/office/officeart/2005/8/layout/hList1"/>
    <dgm:cxn modelId="{A42B44BA-62F6-0448-AAB7-3917474ABC8B}" srcId="{B1BEC3C0-6188-EC49-A514-C0436B53070B}" destId="{F36BF293-A8D3-4149-B2A5-611C3A7D89E8}" srcOrd="2" destOrd="0" parTransId="{0F289389-0F86-2548-8C4C-ADFE529C25E0}" sibTransId="{7DE70F86-4C4D-2B4F-9533-A8591418EF98}"/>
    <dgm:cxn modelId="{01C90261-95E6-D144-A576-AB2B3CA57630}" type="presOf" srcId="{3E3A5ECC-1245-9149-9D5D-4AA127E59404}" destId="{6B921A67-38DA-E749-BF8D-F258A9F0919B}" srcOrd="0" destOrd="0" presId="urn:microsoft.com/office/officeart/2005/8/layout/hList1"/>
    <dgm:cxn modelId="{8AA3E19E-18A1-3C4B-9B71-A23310857046}" srcId="{3E3A5ECC-1245-9149-9D5D-4AA127E59404}" destId="{FA13AD09-F7BA-534B-AAAB-EC8EFD3F5EFD}" srcOrd="2" destOrd="0" parTransId="{7D4A632E-BDC6-2B46-9398-0E8C42DA5C0C}" sibTransId="{949C95D6-3E53-1840-A680-DCF6441984F3}"/>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1"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00948763-A3F7-604A-99DA-B96CC1D46983}" srcId="{3E3A5ECC-1245-9149-9D5D-4AA127E59404}" destId="{9A548483-5933-C44B-9849-DA9AAAB0B936}" srcOrd="1" destOrd="0" parTransId="{86BB4E69-89CB-8E4B-B4E1-6296F0202256}" sibTransId="{190AA117-1DF9-7344-B10E-B5E897B06E00}"/>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27A6D341-0CB0-CE4F-91F3-FD47931CEC4A}" type="presOf" srcId="{D0888807-FBF6-0045-BF05-36859AAC9E3F}" destId="{44415275-E669-2444-B340-93628B07AEA2}" srcOrd="0" destOrd="0" presId="urn:microsoft.com/office/officeart/2005/8/layout/hList1"/>
    <dgm:cxn modelId="{779B82CA-C553-5043-99A4-2ADD62454247}" type="presOf" srcId="{9EA01956-D668-4D47-9201-B8FC88F241E9}" destId="{075D174B-272E-0C48-B06A-48642EF3C6C8}" srcOrd="0" destOrd="0" presId="urn:microsoft.com/office/officeart/2005/8/layout/hList1"/>
    <dgm:cxn modelId="{91C39D5B-002F-614D-944D-5451DCDD3267}" type="presOf" srcId="{FA13AD09-F7BA-534B-AAAB-EC8EFD3F5EFD}" destId="{44415275-E669-2444-B340-93628B07AEA2}" srcOrd="0" destOrd="2"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57334979-D040-834C-AACC-7BC15FE2E7A7}" type="presParOf" srcId="{94707D14-1786-D84A-B21C-FE3FF9D7E3C7}" destId="{86896EFF-BE49-834A-81DF-64F0AD48EF60}" srcOrd="2" destOrd="0" presId="urn:microsoft.com/office/officeart/2005/8/layout/hList1"/>
    <dgm:cxn modelId="{27EEA02D-607E-F44E-A3B3-34EF3643A872}" type="presParOf" srcId="{86896EFF-BE49-834A-81DF-64F0AD48EF60}" destId="{6B921A67-38DA-E749-BF8D-F258A9F0919B}" srcOrd="0" destOrd="0" presId="urn:microsoft.com/office/officeart/2005/8/layout/hList1"/>
    <dgm:cxn modelId="{AC6DDEA0-02BC-F449-9BAE-A188538352EA}" type="presParOf" srcId="{86896EFF-BE49-834A-81DF-64F0AD48EF60}" destId="{44415275-E669-2444-B340-93628B07AEA2}" srcOrd="1" destOrd="0" presId="urn:microsoft.com/office/officeart/2005/8/layout/hList1"/>
    <dgm:cxn modelId="{6E74B86F-6904-D348-B106-E6D9DFDF3C02}" type="presParOf" srcId="{94707D14-1786-D84A-B21C-FE3FF9D7E3C7}" destId="{62F46723-1E89-6F49-BC21-6998E8343026}" srcOrd="3" destOrd="0" presId="urn:microsoft.com/office/officeart/2005/8/layout/hList1"/>
    <dgm:cxn modelId="{337013BC-0F3F-9941-BE5E-9DA4BCAFF1A7}" type="presParOf" srcId="{94707D14-1786-D84A-B21C-FE3FF9D7E3C7}" destId="{76347BA3-01F3-DD4B-81EA-4682ED89BB39}" srcOrd="4"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Swift and Mobile development experience</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LinFactNeighborX="-436" custLinFactNeighborY="1078">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2000" b="0" i="0" dirty="0">
              <a:solidFill>
                <a:srgbClr val="367C2B"/>
              </a:solidFill>
              <a:latin typeface="Helvetica Neue" charset="0"/>
              <a:ea typeface="Helvetica Neue" charset="0"/>
              <a:cs typeface="Helvetica Neue" charset="0"/>
            </a:rPr>
            <a:t>Default Storyboard must be deleted</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142E02F9-A855-9F49-91FE-A44D8E74EDFD}">
      <dgm:prSet phldrT="[Text]" custT="1"/>
      <dgm:spPr/>
      <dgm:t>
        <a:bodyPr/>
        <a:lstStyle/>
        <a:p>
          <a:r>
            <a:rPr lang="en-US" sz="2000" b="0" i="0" dirty="0" err="1">
              <a:solidFill>
                <a:srgbClr val="367C2B"/>
              </a:solidFill>
              <a:latin typeface="Helvetica Neue" charset="0"/>
              <a:ea typeface="Helvetica Neue" charset="0"/>
              <a:cs typeface="Helvetica Neue" charset="0"/>
            </a:rPr>
            <a:t>JDLoginViewController</a:t>
          </a:r>
          <a:r>
            <a:rPr lang="en-US" sz="2000" b="0" i="0" dirty="0">
              <a:solidFill>
                <a:srgbClr val="367C2B"/>
              </a:solidFill>
              <a:latin typeface="Helvetica Neue" charset="0"/>
              <a:ea typeface="Helvetica Neue" charset="0"/>
              <a:cs typeface="Helvetica Neue" charset="0"/>
            </a:rPr>
            <a:t> initialized in </a:t>
          </a:r>
          <a:r>
            <a:rPr lang="en-US" sz="2000" b="0" i="0" dirty="0" err="1">
              <a:solidFill>
                <a:srgbClr val="367C2B"/>
              </a:solidFill>
              <a:latin typeface="Helvetica Neue" charset="0"/>
              <a:ea typeface="Helvetica Neue" charset="0"/>
              <a:cs typeface="Helvetica Neue" charset="0"/>
            </a:rPr>
            <a:t>SceneDelegate</a:t>
          </a:r>
          <a:endParaRPr lang="en-US" sz="2000" b="0" i="0" dirty="0">
            <a:solidFill>
              <a:srgbClr val="367C2B"/>
            </a:solidFill>
            <a:latin typeface="Helvetica Neue" charset="0"/>
            <a:ea typeface="Helvetica Neue" charset="0"/>
            <a:cs typeface="Helvetica Neue" charset="0"/>
          </a:endParaRPr>
        </a:p>
      </dgm:t>
    </dgm:pt>
    <dgm:pt modelId="{B31B3442-9B0C-4645-BDF0-25B420D1BA21}" type="sibTrans" cxnId="{EC3A4CAD-7509-C446-A0CF-3C1F14669D38}">
      <dgm:prSet/>
      <dgm:spPr/>
      <dgm:t>
        <a:bodyPr/>
        <a:lstStyle/>
        <a:p>
          <a:endParaRPr lang="en-US"/>
        </a:p>
      </dgm:t>
    </dgm:pt>
    <dgm:pt modelId="{D0A7448F-AE2D-764D-9F5A-D48B727B709A}" type="parTrans" cxnId="{EC3A4CAD-7509-C446-A0CF-3C1F14669D38}">
      <dgm:prSet/>
      <dgm:spPr/>
      <dgm:t>
        <a:bodyPr/>
        <a:lstStyle/>
        <a:p>
          <a:endParaRPr lang="en-US"/>
        </a:p>
      </dgm:t>
    </dgm:pt>
    <dgm:pt modelId="{CE4D9D70-8186-264D-9049-E25D427CC1B0}">
      <dgm:prSet phldrT="[Text]" custT="1"/>
      <dgm:spPr/>
      <dgm:t>
        <a:bodyPr/>
        <a:lstStyle/>
        <a:p>
          <a:r>
            <a:rPr lang="en-US" sz="2000" b="0" i="0" dirty="0">
              <a:solidFill>
                <a:srgbClr val="367C2B"/>
              </a:solidFill>
              <a:latin typeface="Helvetica Neue" charset="0"/>
              <a:ea typeface="Helvetica Neue" charset="0"/>
              <a:cs typeface="Helvetica Neue" charset="0"/>
            </a:rPr>
            <a:t>Misleading Error messages</a:t>
          </a:r>
        </a:p>
      </dgm:t>
    </dgm:pt>
    <dgm:pt modelId="{13959047-C5EF-2041-9877-A989782625A8}" type="parTrans" cxnId="{07A89514-7EDF-9A49-96E3-84F2B99BCB59}">
      <dgm:prSet/>
      <dgm:spPr/>
      <dgm:t>
        <a:bodyPr/>
        <a:lstStyle/>
        <a:p>
          <a:endParaRPr lang="en-GB"/>
        </a:p>
      </dgm:t>
    </dgm:pt>
    <dgm:pt modelId="{278421C2-9255-6F4E-AED9-A8219ED280F5}" type="sibTrans" cxnId="{07A89514-7EDF-9A49-96E3-84F2B99BCB59}">
      <dgm:prSet/>
      <dgm:spPr/>
      <dgm:t>
        <a:bodyPr/>
        <a:lstStyle/>
        <a:p>
          <a:endParaRPr lang="en-GB"/>
        </a:p>
      </dgm:t>
    </dgm:pt>
    <dgm:pt modelId="{C0C6C299-42A2-9243-A20A-7A5A67CA1A47}">
      <dgm:prSet phldrT="[Text]" custT="1"/>
      <dgm:spPr/>
      <dgm:t>
        <a:bodyPr/>
        <a:lstStyle/>
        <a:p>
          <a:r>
            <a:rPr lang="en-US" sz="2000" b="0" i="0" dirty="0">
              <a:solidFill>
                <a:srgbClr val="367C2B"/>
              </a:solidFill>
              <a:latin typeface="Helvetica Neue" charset="0"/>
              <a:ea typeface="Helvetica Neue" charset="0"/>
              <a:cs typeface="Helvetica Neue" charset="0"/>
            </a:rPr>
            <a:t>Probably bug of XCode</a:t>
          </a:r>
        </a:p>
      </dgm:t>
    </dgm:pt>
    <dgm:pt modelId="{986EB7D5-A9FD-3546-B9B5-9F50F00C09EB}" type="parTrans" cxnId="{05AAB3AB-C3DC-C544-B9EE-0E4D7D1BD31D}">
      <dgm:prSet/>
      <dgm:spPr/>
      <dgm:t>
        <a:bodyPr/>
        <a:lstStyle/>
        <a:p>
          <a:endParaRPr lang="en-GB"/>
        </a:p>
      </dgm:t>
    </dgm:pt>
    <dgm:pt modelId="{0FEDC01A-A822-9A4E-96DE-F0FC934D3648}" type="sibTrans" cxnId="{05AAB3AB-C3DC-C544-B9EE-0E4D7D1BD31D}">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70940" custScaleY="32523" custLinFactNeighborX="-15263" custLinFactNeighborY="-45778">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1" custScaleX="111113" custScaleY="45029" custLinFactNeighborX="-2332" custLinFactNeighborY="-40094">
        <dgm:presLayoutVars>
          <dgm:bulletEnabled val="1"/>
        </dgm:presLayoutVars>
      </dgm:prSet>
      <dgm:spPr/>
      <dgm:t>
        <a:bodyPr/>
        <a:lstStyle/>
        <a:p>
          <a:endParaRPr lang="en-US"/>
        </a:p>
      </dgm:t>
    </dgm:pt>
  </dgm:ptLst>
  <dgm:cxnLst>
    <dgm:cxn modelId="{05AAB3AB-C3DC-C544-B9EE-0E4D7D1BD31D}" srcId="{FE25214B-CC6C-1E41-A30C-25E3C681931D}" destId="{C0C6C299-42A2-9243-A20A-7A5A67CA1A47}" srcOrd="3" destOrd="0" parTransId="{986EB7D5-A9FD-3546-B9B5-9F50F00C09EB}" sibTransId="{0FEDC01A-A822-9A4E-96DE-F0FC934D3648}"/>
    <dgm:cxn modelId="{657E7A92-7EB4-C54B-ABD6-C84AC9ADFE5B}" type="presOf" srcId="{691E13A3-DDB0-FF4E-B819-2A82E9CC22FC}" destId="{A6C5627D-50AF-4D48-A0EC-383AC2590BDD}" srcOrd="0" destOrd="0" presId="urn:microsoft.com/office/officeart/2005/8/layout/vList5"/>
    <dgm:cxn modelId="{804632BA-5F6A-7645-9E77-CDAD68B7929C}" type="presOf" srcId="{CE4D9D70-8186-264D-9049-E25D427CC1B0}" destId="{A6C5627D-50AF-4D48-A0EC-383AC2590BDD}" srcOrd="0" destOrd="2" presId="urn:microsoft.com/office/officeart/2005/8/layout/vList5"/>
    <dgm:cxn modelId="{E1334251-EFDD-9743-807D-128A84EFDC73}" srcId="{9FAD5CB5-75C5-0844-8999-13D2D872CAAA}" destId="{FE25214B-CC6C-1E41-A30C-25E3C681931D}" srcOrd="0" destOrd="0" parTransId="{08E14A69-89D5-D540-9196-141DD653163E}" sibTransId="{4EF959F3-027A-DE47-BBE5-7692A7F8E458}"/>
    <dgm:cxn modelId="{EC3A4CAD-7509-C446-A0CF-3C1F14669D38}" srcId="{FE25214B-CC6C-1E41-A30C-25E3C681931D}" destId="{142E02F9-A855-9F49-91FE-A44D8E74EDFD}" srcOrd="1" destOrd="0" parTransId="{D0A7448F-AE2D-764D-9F5A-D48B727B709A}" sibTransId="{B31B3442-9B0C-4645-BDF0-25B420D1BA21}"/>
    <dgm:cxn modelId="{07A89514-7EDF-9A49-96E3-84F2B99BCB59}" srcId="{FE25214B-CC6C-1E41-A30C-25E3C681931D}" destId="{CE4D9D70-8186-264D-9049-E25D427CC1B0}" srcOrd="2" destOrd="0" parTransId="{13959047-C5EF-2041-9877-A989782625A8}" sibTransId="{278421C2-9255-6F4E-AED9-A8219ED280F5}"/>
    <dgm:cxn modelId="{EDF89951-2360-1D4D-BFD1-D7D27A4E825A}"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07C6C3F-DE08-F645-9719-75D6851ABBD6}" type="presOf" srcId="{142E02F9-A855-9F49-91FE-A44D8E74EDFD}" destId="{A6C5627D-50AF-4D48-A0EC-383AC2590BDD}" srcOrd="0" destOrd="1" presId="urn:microsoft.com/office/officeart/2005/8/layout/vList5"/>
    <dgm:cxn modelId="{AE814F5D-8EB5-F945-9CA1-40FF636FF296}" type="presOf" srcId="{C0C6C299-42A2-9243-A20A-7A5A67CA1A47}" destId="{A6C5627D-50AF-4D48-A0EC-383AC2590BDD}" srcOrd="0" destOrd="3"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276447" custScaleY="100098" custLinFactNeighborX="10114" custLinFactNeighborY="-15651">
        <dgm:presLayoutVars>
          <dgm:chMax val="1"/>
          <dgm:bulletEnabled val="1"/>
        </dgm:presLayoutVars>
      </dgm:prSet>
      <dgm:spPr/>
      <dgm:t>
        <a:bodyPr/>
        <a:lstStyle/>
        <a:p>
          <a:endParaRPr lang="en-US"/>
        </a:p>
      </dgm:t>
    </dgm:pt>
  </dgm:ptLst>
  <dgm:cxnLst>
    <dgm:cxn modelId="{4571EA47-07BF-6742-A032-FB3B09A4A90B}" type="presOf" srcId="{CC8F6D5A-3203-F449-B83D-C2C9F4140365}" destId="{FB9E0A9E-E9AF-1D4A-B77D-31A810667CE6}"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87A8490A-45AE-DA41-945F-8CD0F7A35C4D}" type="presOf" srcId="{9FAD5CB5-75C5-0844-8999-13D2D872CAAA}" destId="{468E414A-9B14-874A-AB5A-2FF4C77FF4EA}" srcOrd="0" destOrd="0" presId="urn:microsoft.com/office/officeart/2005/8/layout/vList5"/>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DDCD97-1F1D-DF48-8DDB-D692BE2F880A}"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GB"/>
        </a:p>
      </dgm:t>
    </dgm:pt>
    <dgm:pt modelId="{143D3D76-C7F3-874E-B6EE-61321EBCA6AE}">
      <dgm:prSet phldrT="[Text]" custT="1"/>
      <dgm:spPr/>
      <dgm:t>
        <a:bodyPr/>
        <a:lstStyle/>
        <a:p>
          <a:r>
            <a:rPr lang="en-GB" sz="1400" dirty="0"/>
            <a:t>Functional Testing</a:t>
          </a:r>
        </a:p>
      </dgm:t>
    </dgm:pt>
    <dgm:pt modelId="{6B9F46B7-4F2A-E04F-9124-7A6B3768D053}" type="parTrans" cxnId="{BFAC04D3-AA14-B14E-B775-6FE67CC170BD}">
      <dgm:prSet/>
      <dgm:spPr/>
      <dgm:t>
        <a:bodyPr/>
        <a:lstStyle/>
        <a:p>
          <a:endParaRPr lang="en-GB"/>
        </a:p>
      </dgm:t>
    </dgm:pt>
    <dgm:pt modelId="{836E4033-C85A-144D-8FC8-0DA10E065A67}" type="sibTrans" cxnId="{BFAC04D3-AA14-B14E-B775-6FE67CC170BD}">
      <dgm:prSet/>
      <dgm:spPr/>
      <dgm:t>
        <a:bodyPr/>
        <a:lstStyle/>
        <a:p>
          <a:endParaRPr lang="en-GB"/>
        </a:p>
      </dgm:t>
    </dgm:pt>
    <dgm:pt modelId="{6CDA5CDF-8E37-CF47-9145-ADB78C59BCB9}">
      <dgm:prSet phldrT="[Text]" custT="1"/>
      <dgm:spPr/>
      <dgm:t>
        <a:bodyPr/>
        <a:lstStyle/>
        <a:p>
          <a:r>
            <a:rPr lang="en-GB" sz="1200" dirty="0"/>
            <a:t>Non-Functional Testing</a:t>
          </a:r>
        </a:p>
      </dgm:t>
    </dgm:pt>
    <dgm:pt modelId="{BA0BCC74-8C40-F04A-ADAF-E3CAB36AA3CA}" type="parTrans" cxnId="{DE0C8AA5-087F-934B-BEE4-A7B0B07D073A}">
      <dgm:prSet/>
      <dgm:spPr/>
      <dgm:t>
        <a:bodyPr/>
        <a:lstStyle/>
        <a:p>
          <a:endParaRPr lang="en-GB"/>
        </a:p>
      </dgm:t>
    </dgm:pt>
    <dgm:pt modelId="{C028D457-835E-3145-87A3-3C19A97C7362}" type="sibTrans" cxnId="{DE0C8AA5-087F-934B-BEE4-A7B0B07D073A}">
      <dgm:prSet/>
      <dgm:spPr/>
      <dgm:t>
        <a:bodyPr/>
        <a:lstStyle/>
        <a:p>
          <a:endParaRPr lang="en-GB"/>
        </a:p>
      </dgm:t>
    </dgm:pt>
    <dgm:pt modelId="{CFD22DB9-D542-2946-8A1B-86D8258853E2}">
      <dgm:prSet phldrT="[Text]"/>
      <dgm:spPr/>
      <dgm:t>
        <a:bodyPr/>
        <a:lstStyle/>
        <a:p>
          <a:r>
            <a:rPr lang="en-GB" dirty="0"/>
            <a:t> </a:t>
          </a:r>
          <a:r>
            <a:rPr lang="en-GB" dirty="0">
              <a:solidFill>
                <a:schemeClr val="accent6">
                  <a:lumMod val="50000"/>
                </a:schemeClr>
              </a:solidFill>
            </a:rPr>
            <a:t>Quality Assurance</a:t>
          </a:r>
        </a:p>
      </dgm:t>
    </dgm:pt>
    <dgm:pt modelId="{C81A0BBB-6AB7-7B42-A4E7-9F5B80FD6944}" type="parTrans" cxnId="{CF4E51C5-008E-B04A-BE1C-EB96D90414A0}">
      <dgm:prSet/>
      <dgm:spPr/>
      <dgm:t>
        <a:bodyPr/>
        <a:lstStyle/>
        <a:p>
          <a:endParaRPr lang="en-GB"/>
        </a:p>
      </dgm:t>
    </dgm:pt>
    <dgm:pt modelId="{AC5FAE43-459C-C843-9DCB-18464CE9D4C3}" type="sibTrans" cxnId="{CF4E51C5-008E-B04A-BE1C-EB96D90414A0}">
      <dgm:prSet/>
      <dgm:spPr/>
      <dgm:t>
        <a:bodyPr/>
        <a:lstStyle/>
        <a:p>
          <a:endParaRPr lang="en-GB"/>
        </a:p>
      </dgm:t>
    </dgm:pt>
    <dgm:pt modelId="{6783CDBE-6656-F940-B63C-36DC50C9FF8A}">
      <dgm:prSet/>
      <dgm:spPr/>
      <dgm:t>
        <a:bodyPr/>
        <a:lstStyle/>
        <a:p>
          <a:r>
            <a:rPr lang="en-GB" dirty="0"/>
            <a:t>Code Quality</a:t>
          </a:r>
        </a:p>
      </dgm:t>
    </dgm:pt>
    <dgm:pt modelId="{AB966CB2-F45E-5B4F-B78A-CC9940C1AEF3}" type="parTrans" cxnId="{DF220B34-3A80-374B-8A49-BD598F1D9EA1}">
      <dgm:prSet/>
      <dgm:spPr/>
      <dgm:t>
        <a:bodyPr/>
        <a:lstStyle/>
        <a:p>
          <a:endParaRPr lang="en-GB"/>
        </a:p>
      </dgm:t>
    </dgm:pt>
    <dgm:pt modelId="{04EB89E9-6364-2141-B1C3-0BCEA97C5C46}" type="sibTrans" cxnId="{DF220B34-3A80-374B-8A49-BD598F1D9EA1}">
      <dgm:prSet/>
      <dgm:spPr/>
      <dgm:t>
        <a:bodyPr/>
        <a:lstStyle/>
        <a:p>
          <a:endParaRPr lang="en-GB"/>
        </a:p>
      </dgm:t>
    </dgm:pt>
    <dgm:pt modelId="{0904FE46-147A-2146-AA08-955B195D8C86}" type="pres">
      <dgm:prSet presAssocID="{F3DDCD97-1F1D-DF48-8DDB-D692BE2F880A}" presName="Name0" presStyleCnt="0">
        <dgm:presLayoutVars>
          <dgm:chMax val="4"/>
          <dgm:resizeHandles val="exact"/>
        </dgm:presLayoutVars>
      </dgm:prSet>
      <dgm:spPr/>
      <dgm:t>
        <a:bodyPr/>
        <a:lstStyle/>
        <a:p>
          <a:endParaRPr lang="en-US"/>
        </a:p>
      </dgm:t>
    </dgm:pt>
    <dgm:pt modelId="{B7C5EEC4-FDD5-E84F-AF0E-55EAF5841358}" type="pres">
      <dgm:prSet presAssocID="{F3DDCD97-1F1D-DF48-8DDB-D692BE2F880A}" presName="ellipse" presStyleLbl="trBgShp" presStyleIdx="0" presStyleCnt="1"/>
      <dgm:spPr/>
    </dgm:pt>
    <dgm:pt modelId="{2CA3AD28-C461-0A4C-A981-E2B0BD056E84}" type="pres">
      <dgm:prSet presAssocID="{F3DDCD97-1F1D-DF48-8DDB-D692BE2F880A}" presName="arrow1" presStyleLbl="fgShp" presStyleIdx="0" presStyleCnt="1"/>
      <dgm:spPr/>
    </dgm:pt>
    <dgm:pt modelId="{0E3A308F-B038-D94F-9EE3-CC790F3B9F8C}" type="pres">
      <dgm:prSet presAssocID="{F3DDCD97-1F1D-DF48-8DDB-D692BE2F880A}" presName="rectangle" presStyleLbl="revTx" presStyleIdx="0" presStyleCnt="1">
        <dgm:presLayoutVars>
          <dgm:bulletEnabled val="1"/>
        </dgm:presLayoutVars>
      </dgm:prSet>
      <dgm:spPr/>
      <dgm:t>
        <a:bodyPr/>
        <a:lstStyle/>
        <a:p>
          <a:endParaRPr lang="en-US"/>
        </a:p>
      </dgm:t>
    </dgm:pt>
    <dgm:pt modelId="{765FE5E4-88F6-2F4B-AC3E-A9858B5C089E}" type="pres">
      <dgm:prSet presAssocID="{6CDA5CDF-8E37-CF47-9145-ADB78C59BCB9}" presName="item1" presStyleLbl="node1" presStyleIdx="0" presStyleCnt="3">
        <dgm:presLayoutVars>
          <dgm:bulletEnabled val="1"/>
        </dgm:presLayoutVars>
      </dgm:prSet>
      <dgm:spPr/>
      <dgm:t>
        <a:bodyPr/>
        <a:lstStyle/>
        <a:p>
          <a:endParaRPr lang="en-US"/>
        </a:p>
      </dgm:t>
    </dgm:pt>
    <dgm:pt modelId="{3E47651E-26E1-2440-861D-D912F779277E}" type="pres">
      <dgm:prSet presAssocID="{6783CDBE-6656-F940-B63C-36DC50C9FF8A}" presName="item2" presStyleLbl="node1" presStyleIdx="1" presStyleCnt="3" custScaleX="110154" custScaleY="65484" custLinFactNeighborX="-28152" custLinFactNeighborY="-14372">
        <dgm:presLayoutVars>
          <dgm:bulletEnabled val="1"/>
        </dgm:presLayoutVars>
      </dgm:prSet>
      <dgm:spPr/>
      <dgm:t>
        <a:bodyPr/>
        <a:lstStyle/>
        <a:p>
          <a:endParaRPr lang="en-US"/>
        </a:p>
      </dgm:t>
    </dgm:pt>
    <dgm:pt modelId="{18DED467-2DFF-CF41-BBEF-CDEA89D23B35}" type="pres">
      <dgm:prSet presAssocID="{CFD22DB9-D542-2946-8A1B-86D8258853E2}" presName="item3" presStyleLbl="node1" presStyleIdx="2" presStyleCnt="3" custScaleX="108548" custScaleY="61955" custLinFactNeighborX="-47028" custLinFactNeighborY="-34060">
        <dgm:presLayoutVars>
          <dgm:bulletEnabled val="1"/>
        </dgm:presLayoutVars>
      </dgm:prSet>
      <dgm:spPr/>
      <dgm:t>
        <a:bodyPr/>
        <a:lstStyle/>
        <a:p>
          <a:endParaRPr lang="en-US"/>
        </a:p>
      </dgm:t>
    </dgm:pt>
    <dgm:pt modelId="{1558C47E-FF7C-7A41-89B1-A00EE07B4AF9}" type="pres">
      <dgm:prSet presAssocID="{F3DDCD97-1F1D-DF48-8DDB-D692BE2F880A}" presName="funnel" presStyleLbl="trAlignAcc1" presStyleIdx="0" presStyleCnt="1" custScaleX="119820" custScaleY="118943"/>
      <dgm:spPr/>
    </dgm:pt>
  </dgm:ptLst>
  <dgm:cxnLst>
    <dgm:cxn modelId="{DF220B34-3A80-374B-8A49-BD598F1D9EA1}" srcId="{F3DDCD97-1F1D-DF48-8DDB-D692BE2F880A}" destId="{6783CDBE-6656-F940-B63C-36DC50C9FF8A}" srcOrd="2" destOrd="0" parTransId="{AB966CB2-F45E-5B4F-B78A-CC9940C1AEF3}" sibTransId="{04EB89E9-6364-2141-B1C3-0BCEA97C5C46}"/>
    <dgm:cxn modelId="{86EB412C-CCDD-614D-A1B0-B0A39B9F2A58}" type="presOf" srcId="{6783CDBE-6656-F940-B63C-36DC50C9FF8A}" destId="{765FE5E4-88F6-2F4B-AC3E-A9858B5C089E}" srcOrd="0" destOrd="0" presId="urn:microsoft.com/office/officeart/2005/8/layout/funnel1"/>
    <dgm:cxn modelId="{DE0C8AA5-087F-934B-BEE4-A7B0B07D073A}" srcId="{F3DDCD97-1F1D-DF48-8DDB-D692BE2F880A}" destId="{6CDA5CDF-8E37-CF47-9145-ADB78C59BCB9}" srcOrd="1" destOrd="0" parTransId="{BA0BCC74-8C40-F04A-ADAF-E3CAB36AA3CA}" sibTransId="{C028D457-835E-3145-87A3-3C19A97C7362}"/>
    <dgm:cxn modelId="{BFAC04D3-AA14-B14E-B775-6FE67CC170BD}" srcId="{F3DDCD97-1F1D-DF48-8DDB-D692BE2F880A}" destId="{143D3D76-C7F3-874E-B6EE-61321EBCA6AE}" srcOrd="0" destOrd="0" parTransId="{6B9F46B7-4F2A-E04F-9124-7A6B3768D053}" sibTransId="{836E4033-C85A-144D-8FC8-0DA10E065A67}"/>
    <dgm:cxn modelId="{AC10B0DC-9E85-364E-A2E9-8EC29D663ACE}" type="presOf" srcId="{CFD22DB9-D542-2946-8A1B-86D8258853E2}" destId="{0E3A308F-B038-D94F-9EE3-CC790F3B9F8C}" srcOrd="0" destOrd="0" presId="urn:microsoft.com/office/officeart/2005/8/layout/funnel1"/>
    <dgm:cxn modelId="{604D6C32-D899-634C-B16F-556F348A56D7}" type="presOf" srcId="{F3DDCD97-1F1D-DF48-8DDB-D692BE2F880A}" destId="{0904FE46-147A-2146-AA08-955B195D8C86}" srcOrd="0" destOrd="0" presId="urn:microsoft.com/office/officeart/2005/8/layout/funnel1"/>
    <dgm:cxn modelId="{CF4E51C5-008E-B04A-BE1C-EB96D90414A0}" srcId="{F3DDCD97-1F1D-DF48-8DDB-D692BE2F880A}" destId="{CFD22DB9-D542-2946-8A1B-86D8258853E2}" srcOrd="3" destOrd="0" parTransId="{C81A0BBB-6AB7-7B42-A4E7-9F5B80FD6944}" sibTransId="{AC5FAE43-459C-C843-9DCB-18464CE9D4C3}"/>
    <dgm:cxn modelId="{EEBE396D-0648-0142-8E50-5F00C1E003F0}" type="presOf" srcId="{143D3D76-C7F3-874E-B6EE-61321EBCA6AE}" destId="{18DED467-2DFF-CF41-BBEF-CDEA89D23B35}" srcOrd="0" destOrd="0" presId="urn:microsoft.com/office/officeart/2005/8/layout/funnel1"/>
    <dgm:cxn modelId="{51DED2AA-CFB4-2F42-B3BD-AFFE052C5829}" type="presOf" srcId="{6CDA5CDF-8E37-CF47-9145-ADB78C59BCB9}" destId="{3E47651E-26E1-2440-861D-D912F779277E}" srcOrd="0" destOrd="0" presId="urn:microsoft.com/office/officeart/2005/8/layout/funnel1"/>
    <dgm:cxn modelId="{C24CD891-9DFD-9441-A480-021D2CD119AE}" type="presParOf" srcId="{0904FE46-147A-2146-AA08-955B195D8C86}" destId="{B7C5EEC4-FDD5-E84F-AF0E-55EAF5841358}" srcOrd="0" destOrd="0" presId="urn:microsoft.com/office/officeart/2005/8/layout/funnel1"/>
    <dgm:cxn modelId="{4430EA29-1461-3047-888D-30163DD876F8}" type="presParOf" srcId="{0904FE46-147A-2146-AA08-955B195D8C86}" destId="{2CA3AD28-C461-0A4C-A981-E2B0BD056E84}" srcOrd="1" destOrd="0" presId="urn:microsoft.com/office/officeart/2005/8/layout/funnel1"/>
    <dgm:cxn modelId="{0C018424-E6F7-3846-88A9-71ECF27236DB}" type="presParOf" srcId="{0904FE46-147A-2146-AA08-955B195D8C86}" destId="{0E3A308F-B038-D94F-9EE3-CC790F3B9F8C}" srcOrd="2" destOrd="0" presId="urn:microsoft.com/office/officeart/2005/8/layout/funnel1"/>
    <dgm:cxn modelId="{F9D89400-7986-AB49-BEFC-58B3C1BC1959}" type="presParOf" srcId="{0904FE46-147A-2146-AA08-955B195D8C86}" destId="{765FE5E4-88F6-2F4B-AC3E-A9858B5C089E}" srcOrd="3" destOrd="0" presId="urn:microsoft.com/office/officeart/2005/8/layout/funnel1"/>
    <dgm:cxn modelId="{F91F9CCD-1043-3040-8B3E-6BEF261CAC73}" type="presParOf" srcId="{0904FE46-147A-2146-AA08-955B195D8C86}" destId="{3E47651E-26E1-2440-861D-D912F779277E}" srcOrd="4" destOrd="0" presId="urn:microsoft.com/office/officeart/2005/8/layout/funnel1"/>
    <dgm:cxn modelId="{C1B591E7-382B-6B49-ACC5-393B7606062E}" type="presParOf" srcId="{0904FE46-147A-2146-AA08-955B195D8C86}" destId="{18DED467-2DFF-CF41-BBEF-CDEA89D23B35}" srcOrd="5" destOrd="0" presId="urn:microsoft.com/office/officeart/2005/8/layout/funnel1"/>
    <dgm:cxn modelId="{A9B24646-C52C-1142-8445-388668A39457}" type="presParOf" srcId="{0904FE46-147A-2146-AA08-955B195D8C86}" destId="{1558C47E-FF7C-7A41-89B1-A00EE07B4AF9}"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0C267E-2B2C-6345-865F-32E92CB33EE9}" type="doc">
      <dgm:prSet loTypeId="urn:microsoft.com/office/officeart/2005/8/layout/chevron1" loCatId="" qsTypeId="urn:microsoft.com/office/officeart/2005/8/quickstyle/simple1" qsCatId="simple" csTypeId="urn:microsoft.com/office/officeart/2005/8/colors/accent1_2" csCatId="accent1" phldr="1"/>
      <dgm:spPr/>
    </dgm:pt>
    <dgm:pt modelId="{4F2D664F-6701-C540-9F34-61CAC7B3C3BE}">
      <dgm:prSet phldrT="[Text]"/>
      <dgm:spPr/>
      <dgm:t>
        <a:bodyPr/>
        <a:lstStyle/>
        <a:p>
          <a:r>
            <a:rPr lang="en-GB" dirty="0"/>
            <a:t>Robustness</a:t>
          </a:r>
        </a:p>
      </dgm:t>
    </dgm:pt>
    <dgm:pt modelId="{B6BC976F-253F-BC49-8AF5-B466F2C68687}" type="parTrans" cxnId="{56005E59-D030-A041-ADF1-F8030023D149}">
      <dgm:prSet/>
      <dgm:spPr/>
      <dgm:t>
        <a:bodyPr/>
        <a:lstStyle/>
        <a:p>
          <a:endParaRPr lang="en-GB"/>
        </a:p>
      </dgm:t>
    </dgm:pt>
    <dgm:pt modelId="{60D4821A-A102-DD40-944B-45BD6F2C0E97}" type="sibTrans" cxnId="{56005E59-D030-A041-ADF1-F8030023D149}">
      <dgm:prSet/>
      <dgm:spPr/>
      <dgm:t>
        <a:bodyPr/>
        <a:lstStyle/>
        <a:p>
          <a:endParaRPr lang="en-GB"/>
        </a:p>
      </dgm:t>
    </dgm:pt>
    <dgm:pt modelId="{3DC8F5E2-C38A-F144-A841-DD8571CC05DB}">
      <dgm:prSet phldrT="[Text]"/>
      <dgm:spPr/>
      <dgm:t>
        <a:bodyPr/>
        <a:lstStyle/>
        <a:p>
          <a:r>
            <a:rPr lang="en-GB" dirty="0"/>
            <a:t>Security</a:t>
          </a:r>
        </a:p>
      </dgm:t>
    </dgm:pt>
    <dgm:pt modelId="{652C2579-8F45-B645-8697-B921E3DB16A4}" type="parTrans" cxnId="{90A253CD-1846-DF4E-93D4-F0F02B76E05F}">
      <dgm:prSet/>
      <dgm:spPr/>
      <dgm:t>
        <a:bodyPr/>
        <a:lstStyle/>
        <a:p>
          <a:endParaRPr lang="en-GB"/>
        </a:p>
      </dgm:t>
    </dgm:pt>
    <dgm:pt modelId="{196456CD-79D4-3948-A556-94724FFDAD17}" type="sibTrans" cxnId="{90A253CD-1846-DF4E-93D4-F0F02B76E05F}">
      <dgm:prSet/>
      <dgm:spPr/>
      <dgm:t>
        <a:bodyPr/>
        <a:lstStyle/>
        <a:p>
          <a:endParaRPr lang="en-GB"/>
        </a:p>
      </dgm:t>
    </dgm:pt>
    <dgm:pt modelId="{48B4737E-B669-8742-A696-91FC95C29824}">
      <dgm:prSet phldrT="[Text]"/>
      <dgm:spPr/>
      <dgm:t>
        <a:bodyPr/>
        <a:lstStyle/>
        <a:p>
          <a:r>
            <a:rPr lang="en-GB" dirty="0"/>
            <a:t>Performance</a:t>
          </a:r>
        </a:p>
      </dgm:t>
    </dgm:pt>
    <dgm:pt modelId="{A61662CD-C4C3-AD45-A8FB-750FB03F2CE1}" type="parTrans" cxnId="{424AC7AF-59EA-E84F-84AB-BD13C48BA316}">
      <dgm:prSet/>
      <dgm:spPr/>
      <dgm:t>
        <a:bodyPr/>
        <a:lstStyle/>
        <a:p>
          <a:endParaRPr lang="en-GB"/>
        </a:p>
      </dgm:t>
    </dgm:pt>
    <dgm:pt modelId="{688B48E1-70B7-1A44-97D0-642BC50155F9}" type="sibTrans" cxnId="{424AC7AF-59EA-E84F-84AB-BD13C48BA316}">
      <dgm:prSet/>
      <dgm:spPr/>
      <dgm:t>
        <a:bodyPr/>
        <a:lstStyle/>
        <a:p>
          <a:endParaRPr lang="en-GB"/>
        </a:p>
      </dgm:t>
    </dgm:pt>
    <dgm:pt modelId="{5C0876C1-2E67-474D-BBE2-DD260482B00D}">
      <dgm:prSet phldrT="[Text]"/>
      <dgm:spPr/>
      <dgm:t>
        <a:bodyPr/>
        <a:lstStyle/>
        <a:p>
          <a:r>
            <a:rPr lang="en-GB" dirty="0"/>
            <a:t>Code Quality</a:t>
          </a:r>
        </a:p>
      </dgm:t>
    </dgm:pt>
    <dgm:pt modelId="{3C18058F-A5D6-454D-A754-B7970B49652B}" type="parTrans" cxnId="{FE37D161-FD85-1B42-A168-5ECE0DA5A215}">
      <dgm:prSet/>
      <dgm:spPr/>
      <dgm:t>
        <a:bodyPr/>
        <a:lstStyle/>
        <a:p>
          <a:endParaRPr lang="en-GB"/>
        </a:p>
      </dgm:t>
    </dgm:pt>
    <dgm:pt modelId="{0475995B-EFC6-F44F-A2FB-72C097C09C5A}" type="sibTrans" cxnId="{FE37D161-FD85-1B42-A168-5ECE0DA5A215}">
      <dgm:prSet/>
      <dgm:spPr/>
      <dgm:t>
        <a:bodyPr/>
        <a:lstStyle/>
        <a:p>
          <a:endParaRPr lang="en-GB"/>
        </a:p>
      </dgm:t>
    </dgm:pt>
    <dgm:pt modelId="{736674A5-2D09-9F45-99E9-566985E21B33}">
      <dgm:prSet phldrT="[Text]"/>
      <dgm:spPr/>
      <dgm:t>
        <a:bodyPr/>
        <a:lstStyle/>
        <a:p>
          <a:r>
            <a:rPr lang="en-GB" dirty="0"/>
            <a:t>Reusability</a:t>
          </a:r>
        </a:p>
      </dgm:t>
    </dgm:pt>
    <dgm:pt modelId="{227D2985-998C-2C4E-993D-DB8574AFCDEC}" type="parTrans" cxnId="{17438FA4-ED23-4040-988A-E66FE8CDAE4A}">
      <dgm:prSet/>
      <dgm:spPr/>
      <dgm:t>
        <a:bodyPr/>
        <a:lstStyle/>
        <a:p>
          <a:endParaRPr lang="en-GB"/>
        </a:p>
      </dgm:t>
    </dgm:pt>
    <dgm:pt modelId="{7DC35FD8-2F80-BD49-8F63-60FEC1CF010E}" type="sibTrans" cxnId="{17438FA4-ED23-4040-988A-E66FE8CDAE4A}">
      <dgm:prSet/>
      <dgm:spPr/>
      <dgm:t>
        <a:bodyPr/>
        <a:lstStyle/>
        <a:p>
          <a:endParaRPr lang="en-GB"/>
        </a:p>
      </dgm:t>
    </dgm:pt>
    <dgm:pt modelId="{4B7A1667-20AF-6544-84CF-09FD6AB1F662}" type="pres">
      <dgm:prSet presAssocID="{2F0C267E-2B2C-6345-865F-32E92CB33EE9}" presName="Name0" presStyleCnt="0">
        <dgm:presLayoutVars>
          <dgm:dir/>
          <dgm:animLvl val="lvl"/>
          <dgm:resizeHandles val="exact"/>
        </dgm:presLayoutVars>
      </dgm:prSet>
      <dgm:spPr/>
    </dgm:pt>
    <dgm:pt modelId="{10D108B4-06D7-824C-B1F1-477F1AEA674D}" type="pres">
      <dgm:prSet presAssocID="{4F2D664F-6701-C540-9F34-61CAC7B3C3BE}" presName="parTxOnly" presStyleLbl="node1" presStyleIdx="0" presStyleCnt="5">
        <dgm:presLayoutVars>
          <dgm:chMax val="0"/>
          <dgm:chPref val="0"/>
          <dgm:bulletEnabled val="1"/>
        </dgm:presLayoutVars>
      </dgm:prSet>
      <dgm:spPr/>
      <dgm:t>
        <a:bodyPr/>
        <a:lstStyle/>
        <a:p>
          <a:endParaRPr lang="en-US"/>
        </a:p>
      </dgm:t>
    </dgm:pt>
    <dgm:pt modelId="{ADD60D82-5173-9440-88E9-0DBE8DD68F7F}" type="pres">
      <dgm:prSet presAssocID="{60D4821A-A102-DD40-944B-45BD6F2C0E97}" presName="parTxOnlySpace" presStyleCnt="0"/>
      <dgm:spPr/>
    </dgm:pt>
    <dgm:pt modelId="{AF75DE64-604E-7F4C-9371-096A610D4942}" type="pres">
      <dgm:prSet presAssocID="{3DC8F5E2-C38A-F144-A841-DD8571CC05DB}" presName="parTxOnly" presStyleLbl="node1" presStyleIdx="1" presStyleCnt="5">
        <dgm:presLayoutVars>
          <dgm:chMax val="0"/>
          <dgm:chPref val="0"/>
          <dgm:bulletEnabled val="1"/>
        </dgm:presLayoutVars>
      </dgm:prSet>
      <dgm:spPr/>
      <dgm:t>
        <a:bodyPr/>
        <a:lstStyle/>
        <a:p>
          <a:endParaRPr lang="en-US"/>
        </a:p>
      </dgm:t>
    </dgm:pt>
    <dgm:pt modelId="{A6A8D2E4-BA58-3846-A461-B6C319DB2942}" type="pres">
      <dgm:prSet presAssocID="{196456CD-79D4-3948-A556-94724FFDAD17}" presName="parTxOnlySpace" presStyleCnt="0"/>
      <dgm:spPr/>
    </dgm:pt>
    <dgm:pt modelId="{A3B8825C-FEAA-714C-A4DB-12BA0AEBEA5D}" type="pres">
      <dgm:prSet presAssocID="{48B4737E-B669-8742-A696-91FC95C29824}" presName="parTxOnly" presStyleLbl="node1" presStyleIdx="2" presStyleCnt="5">
        <dgm:presLayoutVars>
          <dgm:chMax val="0"/>
          <dgm:chPref val="0"/>
          <dgm:bulletEnabled val="1"/>
        </dgm:presLayoutVars>
      </dgm:prSet>
      <dgm:spPr/>
      <dgm:t>
        <a:bodyPr/>
        <a:lstStyle/>
        <a:p>
          <a:endParaRPr lang="en-US"/>
        </a:p>
      </dgm:t>
    </dgm:pt>
    <dgm:pt modelId="{56F521D2-EA65-0B45-9183-795D8AD28145}" type="pres">
      <dgm:prSet presAssocID="{688B48E1-70B7-1A44-97D0-642BC50155F9}" presName="parTxOnlySpace" presStyleCnt="0"/>
      <dgm:spPr/>
    </dgm:pt>
    <dgm:pt modelId="{297660BD-1C70-F24F-B5DD-DA540AF13314}" type="pres">
      <dgm:prSet presAssocID="{5C0876C1-2E67-474D-BBE2-DD260482B00D}" presName="parTxOnly" presStyleLbl="node1" presStyleIdx="3" presStyleCnt="5">
        <dgm:presLayoutVars>
          <dgm:chMax val="0"/>
          <dgm:chPref val="0"/>
          <dgm:bulletEnabled val="1"/>
        </dgm:presLayoutVars>
      </dgm:prSet>
      <dgm:spPr/>
      <dgm:t>
        <a:bodyPr/>
        <a:lstStyle/>
        <a:p>
          <a:endParaRPr lang="en-US"/>
        </a:p>
      </dgm:t>
    </dgm:pt>
    <dgm:pt modelId="{4CE9C592-1942-CB4D-9393-F54F52FD053B}" type="pres">
      <dgm:prSet presAssocID="{0475995B-EFC6-F44F-A2FB-72C097C09C5A}" presName="parTxOnlySpace" presStyleCnt="0"/>
      <dgm:spPr/>
    </dgm:pt>
    <dgm:pt modelId="{B2D250AD-1FBB-0C49-90A5-F8348F9C0DD4}" type="pres">
      <dgm:prSet presAssocID="{736674A5-2D09-9F45-99E9-566985E21B33}" presName="parTxOnly" presStyleLbl="node1" presStyleIdx="4" presStyleCnt="5">
        <dgm:presLayoutVars>
          <dgm:chMax val="0"/>
          <dgm:chPref val="0"/>
          <dgm:bulletEnabled val="1"/>
        </dgm:presLayoutVars>
      </dgm:prSet>
      <dgm:spPr/>
      <dgm:t>
        <a:bodyPr/>
        <a:lstStyle/>
        <a:p>
          <a:endParaRPr lang="en-US"/>
        </a:p>
      </dgm:t>
    </dgm:pt>
  </dgm:ptLst>
  <dgm:cxnLst>
    <dgm:cxn modelId="{17438FA4-ED23-4040-988A-E66FE8CDAE4A}" srcId="{2F0C267E-2B2C-6345-865F-32E92CB33EE9}" destId="{736674A5-2D09-9F45-99E9-566985E21B33}" srcOrd="4" destOrd="0" parTransId="{227D2985-998C-2C4E-993D-DB8574AFCDEC}" sibTransId="{7DC35FD8-2F80-BD49-8F63-60FEC1CF010E}"/>
    <dgm:cxn modelId="{90A253CD-1846-DF4E-93D4-F0F02B76E05F}" srcId="{2F0C267E-2B2C-6345-865F-32E92CB33EE9}" destId="{3DC8F5E2-C38A-F144-A841-DD8571CC05DB}" srcOrd="1" destOrd="0" parTransId="{652C2579-8F45-B645-8697-B921E3DB16A4}" sibTransId="{196456CD-79D4-3948-A556-94724FFDAD17}"/>
    <dgm:cxn modelId="{A2D7F31C-A4C9-0142-A925-ABE15EC0D81F}" type="presOf" srcId="{4F2D664F-6701-C540-9F34-61CAC7B3C3BE}" destId="{10D108B4-06D7-824C-B1F1-477F1AEA674D}" srcOrd="0" destOrd="0" presId="urn:microsoft.com/office/officeart/2005/8/layout/chevron1"/>
    <dgm:cxn modelId="{FE37D161-FD85-1B42-A168-5ECE0DA5A215}" srcId="{2F0C267E-2B2C-6345-865F-32E92CB33EE9}" destId="{5C0876C1-2E67-474D-BBE2-DD260482B00D}" srcOrd="3" destOrd="0" parTransId="{3C18058F-A5D6-454D-A754-B7970B49652B}" sibTransId="{0475995B-EFC6-F44F-A2FB-72C097C09C5A}"/>
    <dgm:cxn modelId="{424AC7AF-59EA-E84F-84AB-BD13C48BA316}" srcId="{2F0C267E-2B2C-6345-865F-32E92CB33EE9}" destId="{48B4737E-B669-8742-A696-91FC95C29824}" srcOrd="2" destOrd="0" parTransId="{A61662CD-C4C3-AD45-A8FB-750FB03F2CE1}" sibTransId="{688B48E1-70B7-1A44-97D0-642BC50155F9}"/>
    <dgm:cxn modelId="{1EFE7EBC-F01B-B040-A9C6-90AAF86AADDD}" type="presOf" srcId="{48B4737E-B669-8742-A696-91FC95C29824}" destId="{A3B8825C-FEAA-714C-A4DB-12BA0AEBEA5D}" srcOrd="0" destOrd="0" presId="urn:microsoft.com/office/officeart/2005/8/layout/chevron1"/>
    <dgm:cxn modelId="{EA1C54EB-9BEF-4A41-B3E7-0C068ADC2225}" type="presOf" srcId="{736674A5-2D09-9F45-99E9-566985E21B33}" destId="{B2D250AD-1FBB-0C49-90A5-F8348F9C0DD4}" srcOrd="0" destOrd="0" presId="urn:microsoft.com/office/officeart/2005/8/layout/chevron1"/>
    <dgm:cxn modelId="{A2B26783-97F1-8B4C-AA41-03638EE748B0}" type="presOf" srcId="{2F0C267E-2B2C-6345-865F-32E92CB33EE9}" destId="{4B7A1667-20AF-6544-84CF-09FD6AB1F662}" srcOrd="0" destOrd="0" presId="urn:microsoft.com/office/officeart/2005/8/layout/chevron1"/>
    <dgm:cxn modelId="{56005E59-D030-A041-ADF1-F8030023D149}" srcId="{2F0C267E-2B2C-6345-865F-32E92CB33EE9}" destId="{4F2D664F-6701-C540-9F34-61CAC7B3C3BE}" srcOrd="0" destOrd="0" parTransId="{B6BC976F-253F-BC49-8AF5-B466F2C68687}" sibTransId="{60D4821A-A102-DD40-944B-45BD6F2C0E97}"/>
    <dgm:cxn modelId="{45250FD1-28C1-D94F-AD82-4020E73CA388}" type="presOf" srcId="{5C0876C1-2E67-474D-BBE2-DD260482B00D}" destId="{297660BD-1C70-F24F-B5DD-DA540AF13314}" srcOrd="0" destOrd="0" presId="urn:microsoft.com/office/officeart/2005/8/layout/chevron1"/>
    <dgm:cxn modelId="{F85619E0-4C79-8240-9B88-93FAB882D8F0}" type="presOf" srcId="{3DC8F5E2-C38A-F144-A841-DD8571CC05DB}" destId="{AF75DE64-604E-7F4C-9371-096A610D4942}" srcOrd="0" destOrd="0" presId="urn:microsoft.com/office/officeart/2005/8/layout/chevron1"/>
    <dgm:cxn modelId="{3BFDA26C-A9F4-3649-8355-362677C5490A}" type="presParOf" srcId="{4B7A1667-20AF-6544-84CF-09FD6AB1F662}" destId="{10D108B4-06D7-824C-B1F1-477F1AEA674D}" srcOrd="0" destOrd="0" presId="urn:microsoft.com/office/officeart/2005/8/layout/chevron1"/>
    <dgm:cxn modelId="{AEE7F0EA-C33F-D44B-AB1C-3CFC3680353F}" type="presParOf" srcId="{4B7A1667-20AF-6544-84CF-09FD6AB1F662}" destId="{ADD60D82-5173-9440-88E9-0DBE8DD68F7F}" srcOrd="1" destOrd="0" presId="urn:microsoft.com/office/officeart/2005/8/layout/chevron1"/>
    <dgm:cxn modelId="{4D8FE64B-2623-4A46-88C3-409837C79042}" type="presParOf" srcId="{4B7A1667-20AF-6544-84CF-09FD6AB1F662}" destId="{AF75DE64-604E-7F4C-9371-096A610D4942}" srcOrd="2" destOrd="0" presId="urn:microsoft.com/office/officeart/2005/8/layout/chevron1"/>
    <dgm:cxn modelId="{8F49D8C4-A0AF-784F-AC88-ACE0E00E9DD9}" type="presParOf" srcId="{4B7A1667-20AF-6544-84CF-09FD6AB1F662}" destId="{A6A8D2E4-BA58-3846-A461-B6C319DB2942}" srcOrd="3" destOrd="0" presId="urn:microsoft.com/office/officeart/2005/8/layout/chevron1"/>
    <dgm:cxn modelId="{2C37AAE5-51F8-6B4F-9CE4-6E740C91DE04}" type="presParOf" srcId="{4B7A1667-20AF-6544-84CF-09FD6AB1F662}" destId="{A3B8825C-FEAA-714C-A4DB-12BA0AEBEA5D}" srcOrd="4" destOrd="0" presId="urn:microsoft.com/office/officeart/2005/8/layout/chevron1"/>
    <dgm:cxn modelId="{F916B0D1-6A80-EA45-BFDF-C8E9EE1ECA18}" type="presParOf" srcId="{4B7A1667-20AF-6544-84CF-09FD6AB1F662}" destId="{56F521D2-EA65-0B45-9183-795D8AD28145}" srcOrd="5" destOrd="0" presId="urn:microsoft.com/office/officeart/2005/8/layout/chevron1"/>
    <dgm:cxn modelId="{6CC5A54D-1D96-8549-9607-CD71C8848544}" type="presParOf" srcId="{4B7A1667-20AF-6544-84CF-09FD6AB1F662}" destId="{297660BD-1C70-F24F-B5DD-DA540AF13314}" srcOrd="6" destOrd="0" presId="urn:microsoft.com/office/officeart/2005/8/layout/chevron1"/>
    <dgm:cxn modelId="{37A38CB5-2960-FF48-AF20-DC9AA17C5EE2}" type="presParOf" srcId="{4B7A1667-20AF-6544-84CF-09FD6AB1F662}" destId="{4CE9C592-1942-CB4D-9393-F54F52FD053B}" srcOrd="7" destOrd="0" presId="urn:microsoft.com/office/officeart/2005/8/layout/chevron1"/>
    <dgm:cxn modelId="{934510B0-AB52-244E-9BA8-946AD9C240BC}" type="presParOf" srcId="{4B7A1667-20AF-6544-84CF-09FD6AB1F662}" destId="{B2D250AD-1FBB-0C49-90A5-F8348F9C0DD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a:latin typeface="Helvetica Neue Condensed" charset="0"/>
              <a:ea typeface="Helvetica Neue Condensed" charset="0"/>
              <a:cs typeface="Helvetica Neue Condensed" charset="0"/>
            </a:rPr>
            <a:t>Achievements</a:t>
          </a: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solidFill>
                <a:srgbClr val="367C2B"/>
              </a:solidFill>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Difficulties</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solidFill>
                <a:srgbClr val="367C2B"/>
              </a:solidFill>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D8BABC63-B07F-D448-A09A-6C5EA8E56BC8}">
      <dgm:prSet phldrT="[Text]" custT="1"/>
      <dgm:spPr/>
      <dgm:t>
        <a:bodyPr/>
        <a:lstStyle/>
        <a:p>
          <a:r>
            <a:rPr lang="en-US" sz="2000" b="0" i="0" dirty="0">
              <a:solidFill>
                <a:srgbClr val="367C2B"/>
              </a:solidFill>
              <a:latin typeface="Helvetica Neue Medium" charset="0"/>
              <a:ea typeface="Helvetica Neue Medium" charset="0"/>
              <a:cs typeface="Helvetica Neue Medium" charset="0"/>
            </a:rPr>
            <a:t>Pair programming</a:t>
          </a:r>
        </a:p>
      </dgm:t>
    </dgm:pt>
    <dgm:pt modelId="{050ECC05-F392-6F48-A174-4BBD570EA054}" type="parTrans" cxnId="{33308D33-4445-984F-95DE-73EDAB114544}">
      <dgm:prSet/>
      <dgm:spPr/>
      <dgm:t>
        <a:bodyPr/>
        <a:lstStyle/>
        <a:p>
          <a:endParaRPr lang="en-GB"/>
        </a:p>
      </dgm:t>
    </dgm:pt>
    <dgm:pt modelId="{8D6E714E-C63F-EF46-A613-08FCF03BED31}" type="sibTrans" cxnId="{33308D33-4445-984F-95DE-73EDAB114544}">
      <dgm:prSet/>
      <dgm:spPr/>
      <dgm:t>
        <a:bodyPr/>
        <a:lstStyle/>
        <a:p>
          <a:endParaRPr lang="en-GB"/>
        </a:p>
      </dgm:t>
    </dgm:pt>
    <dgm:pt modelId="{9BF5E4CD-C6E7-1D43-BB97-F17D30849171}">
      <dgm:prSet custT="1"/>
      <dgm:spPr/>
      <dgm:t>
        <a:bodyPr/>
        <a:lstStyle/>
        <a:p>
          <a:r>
            <a:rPr lang="en-US" sz="2000" b="0" i="0" dirty="0">
              <a:solidFill>
                <a:srgbClr val="367C2B"/>
              </a:solidFill>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solidFill>
                <a:srgbClr val="367C2B"/>
              </a:solidFill>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solidFill>
                <a:srgbClr val="367C2B"/>
              </a:solidFill>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pt>
    <dgm:pt modelId="{915F9FC8-9EEE-BD44-9036-4C8577C039A4}" type="sibTrans" cxnId="{A6B30BDD-BBF3-1645-8A29-7EFEA668C18C}">
      <dgm:prSet/>
      <dgm:spPr/>
    </dgm:pt>
    <dgm:pt modelId="{CBD63C8F-C8B2-7A4B-B8E7-39271CC2DBBA}">
      <dgm:prSet phldrT="[Text]" custT="1"/>
      <dgm:spPr/>
      <dgm:t>
        <a:bodyPr/>
        <a:lstStyle/>
        <a:p>
          <a:r>
            <a:rPr lang="en-US" sz="2000" b="0" i="0" dirty="0">
              <a:solidFill>
                <a:srgbClr val="367C2B"/>
              </a:solidFill>
              <a:latin typeface="Helvetica Neue Medium" charset="0"/>
              <a:ea typeface="Helvetica Neue Medium" charset="0"/>
              <a:cs typeface="Helvetica Neue Medium" charset="0"/>
            </a:rPr>
            <a:t>Performance test</a:t>
          </a:r>
        </a:p>
      </dgm:t>
    </dgm:pt>
    <dgm:pt modelId="{B0FC6737-D8C5-084B-A3B4-684AF4037026}" type="parTrans" cxnId="{A71558FF-D349-714C-9105-7D11C9ED5E7E}">
      <dgm:prSet/>
      <dgm:spPr/>
    </dgm:pt>
    <dgm:pt modelId="{66DB1DD9-8577-5640-AA5D-D4974F8C3933}" type="sibTrans" cxnId="{A71558FF-D349-714C-9105-7D11C9ED5E7E}">
      <dgm:prSet/>
      <dgm:spPr/>
    </dgm:pt>
    <dgm:pt modelId="{C559E154-0106-1347-A919-C470EB9EFD28}">
      <dgm:prSet phldrT="[Text]" custT="1"/>
      <dgm:spPr/>
      <dgm:t>
        <a:bodyPr/>
        <a:lstStyle/>
        <a:p>
          <a:r>
            <a:rPr lang="en-US" sz="2000" b="0" i="0" dirty="0">
              <a:solidFill>
                <a:srgbClr val="367C2B"/>
              </a:solidFill>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pt>
    <dgm:pt modelId="{E1B46625-7BD0-9342-9796-C314CB4AAF5A}" type="sibTrans" cxnId="{CAD5B945-FB2A-044D-93DD-0A0BC9D84079}">
      <dgm:prSet/>
      <dgm:spPr/>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2">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1" presStyleCnt="2">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4" destOrd="0" parTransId="{4CB04C6B-1709-BE46-BBE3-2CA452111D18}" sibTransId="{E1B46625-7BD0-9342-9796-C314CB4AAF5A}"/>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33308D33-4445-984F-95DE-73EDAB114544}" srcId="{B1BEC3C0-6188-EC49-A514-C0436B53070B}" destId="{D8BABC63-B07F-D448-A09A-6C5EA8E56BC8}" srcOrd="2" destOrd="0" parTransId="{050ECC05-F392-6F48-A174-4BBD570EA054}" sibTransId="{8D6E714E-C63F-EF46-A613-08FCF03BED31}"/>
    <dgm:cxn modelId="{CCCF115C-B373-F24E-936B-9E92B964491B}" type="presOf" srcId="{C559E154-0106-1347-A919-C470EB9EFD28}" destId="{075D174B-272E-0C48-B06A-48642EF3C6C8}" srcOrd="0" destOrd="4"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A71558FF-D349-714C-9105-7D11C9ED5E7E}" srcId="{B1BEC3C0-6188-EC49-A514-C0436B53070B}" destId="{CBD63C8F-C8B2-7A4B-B8E7-39271CC2DBBA}" srcOrd="3" destOrd="0" parTransId="{B0FC6737-D8C5-084B-A3B4-684AF4037026}" sibTransId="{66DB1DD9-8577-5640-AA5D-D4974F8C3933}"/>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4F133101-A5EC-2F4F-9033-C4CA2136F56D}" type="presOf" srcId="{D8BABC63-B07F-D448-A09A-6C5EA8E56BC8}" destId="{075D174B-272E-0C48-B06A-48642EF3C6C8}" srcOrd="0" destOrd="2" presId="urn:microsoft.com/office/officeart/2005/8/layout/hList1"/>
    <dgm:cxn modelId="{0561B5DD-1EDD-944A-9C9C-F637A4C69EEE}" type="presOf" srcId="{CBD63C8F-C8B2-7A4B-B8E7-39271CC2DBBA}" destId="{075D174B-272E-0C48-B06A-48642EF3C6C8}" srcOrd="0" destOrd="3"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20F5E43-FB3F-244B-B6B4-E279CE7AAC37}" type="doc">
      <dgm:prSet loTypeId="urn:microsoft.com/office/officeart/2005/8/layout/cycle5" loCatId="" qsTypeId="urn:microsoft.com/office/officeart/2005/8/quickstyle/simple3" qsCatId="simple" csTypeId="urn:microsoft.com/office/officeart/2005/8/colors/accent5_2" csCatId="accent5" phldr="1"/>
      <dgm:spPr/>
      <dgm:t>
        <a:bodyPr/>
        <a:lstStyle/>
        <a:p>
          <a:endParaRPr lang="en-US"/>
        </a:p>
      </dgm:t>
    </dgm:pt>
    <dgm:pt modelId="{2A06F7A8-FB60-F044-B91A-6A41F293A8A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Use cases</a:t>
          </a:r>
          <a:endParaRPr lang="en-US" sz="2000" b="1" i="0" dirty="0">
            <a:ln/>
            <a:solidFill>
              <a:srgbClr val="367C2B"/>
            </a:solidFill>
            <a:latin typeface="Helvetica Neue Condensed" charset="0"/>
            <a:ea typeface="Helvetica Neue Condensed" charset="0"/>
            <a:cs typeface="Helvetica Neue Condensed" charset="0"/>
          </a:endParaRPr>
        </a:p>
      </dgm:t>
    </dgm:pt>
    <dgm:pt modelId="{B705F65A-4893-C648-B9EF-47DD09F92823}" type="par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FAC87A3-F862-0642-9F69-CA3F2B50EE6A}" type="sib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D7F63BC2-6AAD-9348-9DEA-878557BEA07D}">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Requirements</a:t>
          </a:r>
        </a:p>
      </dgm:t>
    </dgm:pt>
    <dgm:pt modelId="{5D656FC1-0C47-D340-BCDF-4AA1C9488965}" type="par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EDB991E-5CFE-684A-936A-9397EE6EA46F}" type="sib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9436DD3-E68F-654A-B340-301FB2A9992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Architecture</a:t>
          </a:r>
          <a:endParaRPr lang="en-US" sz="2000" b="1" i="0" dirty="0">
            <a:ln/>
            <a:solidFill>
              <a:srgbClr val="367C2B"/>
            </a:solidFill>
            <a:latin typeface="Helvetica Neue Condensed" charset="0"/>
            <a:ea typeface="Helvetica Neue Condensed" charset="0"/>
            <a:cs typeface="Helvetica Neue Condensed" charset="0"/>
          </a:endParaRPr>
        </a:p>
      </dgm:t>
    </dgm:pt>
    <dgm:pt modelId="{72812776-0479-D54A-9569-4C7EBF8482DF}" type="par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B058513-C5E5-7E4E-B657-21C15D0101C5}" type="sib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7D49939-A8F2-3A4F-8346-17B4D96447DC}">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Prototyping</a:t>
          </a:r>
        </a:p>
      </dgm:t>
    </dgm:pt>
    <dgm:pt modelId="{9EA8EFB7-17D3-0347-A5F7-CFED1BBF3171}" type="par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17B907A-4923-4248-B0F0-5B8987796E6B}" type="sib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C3FBF60-09F7-794D-8900-D8D5BB93BA72}">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Use case prototyping</a:t>
          </a:r>
        </a:p>
      </dgm:t>
    </dgm:pt>
    <dgm:pt modelId="{3A6E2E72-0866-FC44-8E42-72BC43976934}" type="par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68DA711-3A58-F943-9B33-A6D20AA2C311}" type="sib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C4F5603-2C75-7840-AFDA-533742937C19}">
      <dgm:prSet custT="1"/>
      <dgm:spPr/>
      <dgm:t>
        <a:bodyPr/>
        <a:lstStyle/>
        <a:p>
          <a:r>
            <a:rPr lang="en-US" sz="2000" b="1" i="0">
              <a:ln/>
              <a:solidFill>
                <a:srgbClr val="367C2B"/>
              </a:solidFill>
              <a:latin typeface="Helvetica Neue Condensed" charset="0"/>
              <a:ea typeface="Helvetica Neue Condensed" charset="0"/>
              <a:cs typeface="Helvetica Neue Condensed" charset="0"/>
            </a:rPr>
            <a:t>API</a:t>
          </a:r>
          <a:endParaRPr lang="en-US" sz="2000" b="1" i="0" dirty="0">
            <a:ln/>
            <a:solidFill>
              <a:srgbClr val="367C2B"/>
            </a:solidFill>
            <a:latin typeface="Helvetica Neue Condensed" charset="0"/>
            <a:ea typeface="Helvetica Neue Condensed" charset="0"/>
            <a:cs typeface="Helvetica Neue Condensed" charset="0"/>
          </a:endParaRPr>
        </a:p>
      </dgm:t>
    </dgm:pt>
    <dgm:pt modelId="{D8B16ED6-A7B5-F14B-B574-7948F4FE6EAA}" type="par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D5C533A-8B93-8640-9141-1DE52F1AD0AF}" type="sib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045969BF-3971-C046-8673-41D2DC6F0067}">
      <dgm:prSet custT="1"/>
      <dgm:spPr/>
      <dgm:t>
        <a:bodyPr/>
        <a:lstStyle/>
        <a:p>
          <a:r>
            <a:rPr lang="en-US" sz="2000" b="1" i="0" dirty="0">
              <a:ln/>
              <a:solidFill>
                <a:srgbClr val="367C2B"/>
              </a:solidFill>
              <a:latin typeface="Helvetica Neue Condensed" charset="0"/>
              <a:ea typeface="Helvetica Neue Condensed" charset="0"/>
              <a:cs typeface="Helvetica Neue Condensed" charset="0"/>
            </a:rPr>
            <a:t>Development</a:t>
          </a:r>
        </a:p>
      </dgm:t>
    </dgm:pt>
    <dgm:pt modelId="{D09E189E-1068-0E4E-86DF-D8CF70C75ED0}" type="par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4570F073-9356-E149-88C7-ACE6F5ECE7DB}" type="sib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6E15CB4-2648-9E45-A312-5978AED027BF}" type="pres">
      <dgm:prSet presAssocID="{320F5E43-FB3F-244B-B6B4-E279CE7AAC37}" presName="cycle" presStyleCnt="0">
        <dgm:presLayoutVars>
          <dgm:dir/>
          <dgm:resizeHandles val="exact"/>
        </dgm:presLayoutVars>
      </dgm:prSet>
      <dgm:spPr/>
      <dgm:t>
        <a:bodyPr/>
        <a:lstStyle/>
        <a:p>
          <a:endParaRPr lang="en-US"/>
        </a:p>
      </dgm:t>
    </dgm:pt>
    <dgm:pt modelId="{10FB17FA-16C2-404D-89F7-F1005746CE05}" type="pres">
      <dgm:prSet presAssocID="{2A06F7A8-FB60-F044-B91A-6A41F293A8A7}" presName="node" presStyleLbl="node1" presStyleIdx="0" presStyleCnt="7" custScaleX="136015">
        <dgm:presLayoutVars>
          <dgm:bulletEnabled val="1"/>
        </dgm:presLayoutVars>
      </dgm:prSet>
      <dgm:spPr/>
      <dgm:t>
        <a:bodyPr/>
        <a:lstStyle/>
        <a:p>
          <a:endParaRPr lang="en-US"/>
        </a:p>
      </dgm:t>
    </dgm:pt>
    <dgm:pt modelId="{B8AF703A-3416-C449-913F-39D646339D45}" type="pres">
      <dgm:prSet presAssocID="{2A06F7A8-FB60-F044-B91A-6A41F293A8A7}" presName="spNode" presStyleCnt="0"/>
      <dgm:spPr/>
    </dgm:pt>
    <dgm:pt modelId="{3CF7BABA-9213-C246-A90C-E74106D616E2}" type="pres">
      <dgm:prSet presAssocID="{2FAC87A3-F862-0642-9F69-CA3F2B50EE6A}" presName="sibTrans" presStyleLbl="sibTrans1D1" presStyleIdx="0" presStyleCnt="7"/>
      <dgm:spPr/>
      <dgm:t>
        <a:bodyPr/>
        <a:lstStyle/>
        <a:p>
          <a:endParaRPr lang="en-US"/>
        </a:p>
      </dgm:t>
    </dgm:pt>
    <dgm:pt modelId="{AF859C16-EE9B-E246-8D5F-A914BBCBA64E}" type="pres">
      <dgm:prSet presAssocID="{D7F63BC2-6AAD-9348-9DEA-878557BEA07D}" presName="node" presStyleLbl="node1" presStyleIdx="1" presStyleCnt="7" custScaleX="192448">
        <dgm:presLayoutVars>
          <dgm:bulletEnabled val="1"/>
        </dgm:presLayoutVars>
      </dgm:prSet>
      <dgm:spPr/>
      <dgm:t>
        <a:bodyPr/>
        <a:lstStyle/>
        <a:p>
          <a:endParaRPr lang="en-US"/>
        </a:p>
      </dgm:t>
    </dgm:pt>
    <dgm:pt modelId="{0B5E9949-846A-6442-9C78-B8BE154764B8}" type="pres">
      <dgm:prSet presAssocID="{D7F63BC2-6AAD-9348-9DEA-878557BEA07D}" presName="spNode" presStyleCnt="0"/>
      <dgm:spPr/>
    </dgm:pt>
    <dgm:pt modelId="{8F3C1182-1139-3A49-AF08-B110EA8588C8}" type="pres">
      <dgm:prSet presAssocID="{3EDB991E-5CFE-684A-936A-9397EE6EA46F}" presName="sibTrans" presStyleLbl="sibTrans1D1" presStyleIdx="1" presStyleCnt="7"/>
      <dgm:spPr/>
      <dgm:t>
        <a:bodyPr/>
        <a:lstStyle/>
        <a:p>
          <a:endParaRPr lang="en-US"/>
        </a:p>
      </dgm:t>
    </dgm:pt>
    <dgm:pt modelId="{465241EE-8F55-064D-B736-9A73EEEFA11A}" type="pres">
      <dgm:prSet presAssocID="{C9436DD3-E68F-654A-B340-301FB2A99927}" presName="node" presStyleLbl="node1" presStyleIdx="2" presStyleCnt="7" custScaleX="176039">
        <dgm:presLayoutVars>
          <dgm:bulletEnabled val="1"/>
        </dgm:presLayoutVars>
      </dgm:prSet>
      <dgm:spPr/>
      <dgm:t>
        <a:bodyPr/>
        <a:lstStyle/>
        <a:p>
          <a:endParaRPr lang="en-US"/>
        </a:p>
      </dgm:t>
    </dgm:pt>
    <dgm:pt modelId="{FEEC83E4-1FBB-8B40-AB8E-10DFA25B4EF8}" type="pres">
      <dgm:prSet presAssocID="{C9436DD3-E68F-654A-B340-301FB2A99927}" presName="spNode" presStyleCnt="0"/>
      <dgm:spPr/>
    </dgm:pt>
    <dgm:pt modelId="{6F7E525E-2DA5-A04E-BA87-9987B707CD22}" type="pres">
      <dgm:prSet presAssocID="{9B058513-C5E5-7E4E-B657-21C15D0101C5}" presName="sibTrans" presStyleLbl="sibTrans1D1" presStyleIdx="2" presStyleCnt="7"/>
      <dgm:spPr/>
      <dgm:t>
        <a:bodyPr/>
        <a:lstStyle/>
        <a:p>
          <a:endParaRPr lang="en-US"/>
        </a:p>
      </dgm:t>
    </dgm:pt>
    <dgm:pt modelId="{EBA54CC3-443C-4C42-B042-B3D6D5ED76F8}" type="pres">
      <dgm:prSet presAssocID="{37D49939-A8F2-3A4F-8346-17B4D96447DC}" presName="node" presStyleLbl="node1" presStyleIdx="3" presStyleCnt="7" custScaleX="160342" custRadScaleRad="102440" custRadScaleInc="-15170">
        <dgm:presLayoutVars>
          <dgm:bulletEnabled val="1"/>
        </dgm:presLayoutVars>
      </dgm:prSet>
      <dgm:spPr/>
      <dgm:t>
        <a:bodyPr/>
        <a:lstStyle/>
        <a:p>
          <a:endParaRPr lang="en-US"/>
        </a:p>
      </dgm:t>
    </dgm:pt>
    <dgm:pt modelId="{AAFB1BF3-52E1-7842-8B13-8336C8132E16}" type="pres">
      <dgm:prSet presAssocID="{37D49939-A8F2-3A4F-8346-17B4D96447DC}" presName="spNode" presStyleCnt="0"/>
      <dgm:spPr/>
    </dgm:pt>
    <dgm:pt modelId="{2FE35744-09B6-784E-80BD-BBE05183A195}" type="pres">
      <dgm:prSet presAssocID="{917B907A-4923-4248-B0F0-5B8987796E6B}" presName="sibTrans" presStyleLbl="sibTrans1D1" presStyleIdx="3" presStyleCnt="7"/>
      <dgm:spPr/>
      <dgm:t>
        <a:bodyPr/>
        <a:lstStyle/>
        <a:p>
          <a:endParaRPr lang="en-US"/>
        </a:p>
      </dgm:t>
    </dgm:pt>
    <dgm:pt modelId="{DA633D2B-BFDC-FE44-A754-83157ADF45BE}" type="pres">
      <dgm:prSet presAssocID="{CC3FBF60-09F7-794D-8900-D8D5BB93BA72}" presName="node" presStyleLbl="node1" presStyleIdx="4" presStyleCnt="7" custScaleX="152003">
        <dgm:presLayoutVars>
          <dgm:bulletEnabled val="1"/>
        </dgm:presLayoutVars>
      </dgm:prSet>
      <dgm:spPr/>
      <dgm:t>
        <a:bodyPr/>
        <a:lstStyle/>
        <a:p>
          <a:endParaRPr lang="en-US"/>
        </a:p>
      </dgm:t>
    </dgm:pt>
    <dgm:pt modelId="{70CCF80D-5C50-3A43-A3EC-5E198284E696}" type="pres">
      <dgm:prSet presAssocID="{CC3FBF60-09F7-794D-8900-D8D5BB93BA72}" presName="spNode" presStyleCnt="0"/>
      <dgm:spPr/>
    </dgm:pt>
    <dgm:pt modelId="{B50E9476-A0E0-A541-91F1-513FACC60ED2}" type="pres">
      <dgm:prSet presAssocID="{368DA711-3A58-F943-9B33-A6D20AA2C311}" presName="sibTrans" presStyleLbl="sibTrans1D1" presStyleIdx="4" presStyleCnt="7"/>
      <dgm:spPr/>
      <dgm:t>
        <a:bodyPr/>
        <a:lstStyle/>
        <a:p>
          <a:endParaRPr lang="en-US"/>
        </a:p>
      </dgm:t>
    </dgm:pt>
    <dgm:pt modelId="{83063AD6-393D-3440-9CC0-B017AC52228B}" type="pres">
      <dgm:prSet presAssocID="{9C4F5603-2C75-7840-AFDA-533742937C19}" presName="node" presStyleLbl="node1" presStyleIdx="5" presStyleCnt="7" custScaleX="136015">
        <dgm:presLayoutVars>
          <dgm:bulletEnabled val="1"/>
        </dgm:presLayoutVars>
      </dgm:prSet>
      <dgm:spPr/>
      <dgm:t>
        <a:bodyPr/>
        <a:lstStyle/>
        <a:p>
          <a:endParaRPr lang="en-US"/>
        </a:p>
      </dgm:t>
    </dgm:pt>
    <dgm:pt modelId="{48838538-FA86-794E-9F42-6B7A0E76FB35}" type="pres">
      <dgm:prSet presAssocID="{9C4F5603-2C75-7840-AFDA-533742937C19}" presName="spNode" presStyleCnt="0"/>
      <dgm:spPr/>
    </dgm:pt>
    <dgm:pt modelId="{390AF03E-7F0B-8E42-A360-201598A609D6}" type="pres">
      <dgm:prSet presAssocID="{2D5C533A-8B93-8640-9141-1DE52F1AD0AF}" presName="sibTrans" presStyleLbl="sibTrans1D1" presStyleIdx="5" presStyleCnt="7"/>
      <dgm:spPr/>
      <dgm:t>
        <a:bodyPr/>
        <a:lstStyle/>
        <a:p>
          <a:endParaRPr lang="en-US"/>
        </a:p>
      </dgm:t>
    </dgm:pt>
    <dgm:pt modelId="{1A9F25DE-46F1-2F47-AA23-BCD3AEDADBFA}" type="pres">
      <dgm:prSet presAssocID="{045969BF-3971-C046-8673-41D2DC6F0067}" presName="node" presStyleLbl="node1" presStyleIdx="6" presStyleCnt="7" custScaleX="197605">
        <dgm:presLayoutVars>
          <dgm:bulletEnabled val="1"/>
        </dgm:presLayoutVars>
      </dgm:prSet>
      <dgm:spPr/>
      <dgm:t>
        <a:bodyPr/>
        <a:lstStyle/>
        <a:p>
          <a:endParaRPr lang="en-US"/>
        </a:p>
      </dgm:t>
    </dgm:pt>
    <dgm:pt modelId="{CC216FDA-F5B9-0D47-92E7-0C5CB282AFF0}" type="pres">
      <dgm:prSet presAssocID="{045969BF-3971-C046-8673-41D2DC6F0067}" presName="spNode" presStyleCnt="0"/>
      <dgm:spPr/>
    </dgm:pt>
    <dgm:pt modelId="{06EFB304-B699-CD4E-8BA8-C9CDEA88AFD2}" type="pres">
      <dgm:prSet presAssocID="{4570F073-9356-E149-88C7-ACE6F5ECE7DB}" presName="sibTrans" presStyleLbl="sibTrans1D1" presStyleIdx="6" presStyleCnt="7"/>
      <dgm:spPr/>
      <dgm:t>
        <a:bodyPr/>
        <a:lstStyle/>
        <a:p>
          <a:endParaRPr lang="en-US"/>
        </a:p>
      </dgm:t>
    </dgm:pt>
  </dgm:ptLst>
  <dgm:cxnLst>
    <dgm:cxn modelId="{F9670293-F1CD-4249-8DF2-66EDCE1ABC1B}" type="presOf" srcId="{4570F073-9356-E149-88C7-ACE6F5ECE7DB}" destId="{06EFB304-B699-CD4E-8BA8-C9CDEA88AFD2}" srcOrd="0" destOrd="0" presId="urn:microsoft.com/office/officeart/2005/8/layout/cycle5"/>
    <dgm:cxn modelId="{024B9593-A6FA-174F-9E54-71E1F6ADBF6B}" srcId="{320F5E43-FB3F-244B-B6B4-E279CE7AAC37}" destId="{37D49939-A8F2-3A4F-8346-17B4D96447DC}" srcOrd="3" destOrd="0" parTransId="{9EA8EFB7-17D3-0347-A5F7-CFED1BBF3171}" sibTransId="{917B907A-4923-4248-B0F0-5B8987796E6B}"/>
    <dgm:cxn modelId="{A8CFE79E-5CD0-1F44-BFC9-521AE22FCA98}" srcId="{320F5E43-FB3F-244B-B6B4-E279CE7AAC37}" destId="{2A06F7A8-FB60-F044-B91A-6A41F293A8A7}" srcOrd="0" destOrd="0" parTransId="{B705F65A-4893-C648-B9EF-47DD09F92823}" sibTransId="{2FAC87A3-F862-0642-9F69-CA3F2B50EE6A}"/>
    <dgm:cxn modelId="{050C66C4-BD64-D041-AB7A-F6D8BD06B1D2}" srcId="{320F5E43-FB3F-244B-B6B4-E279CE7AAC37}" destId="{D7F63BC2-6AAD-9348-9DEA-878557BEA07D}" srcOrd="1" destOrd="0" parTransId="{5D656FC1-0C47-D340-BCDF-4AA1C9488965}" sibTransId="{3EDB991E-5CFE-684A-936A-9397EE6EA46F}"/>
    <dgm:cxn modelId="{C5C74547-B4E2-C74D-91C3-9E8691366254}" type="presOf" srcId="{D7F63BC2-6AAD-9348-9DEA-878557BEA07D}" destId="{AF859C16-EE9B-E246-8D5F-A914BBCBA64E}" srcOrd="0" destOrd="0" presId="urn:microsoft.com/office/officeart/2005/8/layout/cycle5"/>
    <dgm:cxn modelId="{F2769F9F-6CCA-6F48-AFC9-386E7C054FB4}" type="presOf" srcId="{9B058513-C5E5-7E4E-B657-21C15D0101C5}" destId="{6F7E525E-2DA5-A04E-BA87-9987B707CD22}" srcOrd="0" destOrd="0" presId="urn:microsoft.com/office/officeart/2005/8/layout/cycle5"/>
    <dgm:cxn modelId="{D2840CC8-3747-374D-A902-6FA105A1F912}" type="presOf" srcId="{CC3FBF60-09F7-794D-8900-D8D5BB93BA72}" destId="{DA633D2B-BFDC-FE44-A754-83157ADF45BE}" srcOrd="0" destOrd="0" presId="urn:microsoft.com/office/officeart/2005/8/layout/cycle5"/>
    <dgm:cxn modelId="{E3F21B11-1C07-A64C-9F97-6D9019F94DB5}" type="presOf" srcId="{320F5E43-FB3F-244B-B6B4-E279CE7AAC37}" destId="{26E15CB4-2648-9E45-A312-5978AED027BF}" srcOrd="0" destOrd="0" presId="urn:microsoft.com/office/officeart/2005/8/layout/cycle5"/>
    <dgm:cxn modelId="{757EDAEF-31D7-2742-8977-9CD6C30342C6}" type="presOf" srcId="{3EDB991E-5CFE-684A-936A-9397EE6EA46F}" destId="{8F3C1182-1139-3A49-AF08-B110EA8588C8}" srcOrd="0" destOrd="0" presId="urn:microsoft.com/office/officeart/2005/8/layout/cycle5"/>
    <dgm:cxn modelId="{CA60A374-8733-4440-A165-14D2F6A1C57F}" type="presOf" srcId="{C9436DD3-E68F-654A-B340-301FB2A99927}" destId="{465241EE-8F55-064D-B736-9A73EEEFA11A}" srcOrd="0" destOrd="0" presId="urn:microsoft.com/office/officeart/2005/8/layout/cycle5"/>
    <dgm:cxn modelId="{5EC86A49-89B1-BB4B-A271-87095F8C1A25}" srcId="{320F5E43-FB3F-244B-B6B4-E279CE7AAC37}" destId="{CC3FBF60-09F7-794D-8900-D8D5BB93BA72}" srcOrd="4" destOrd="0" parTransId="{3A6E2E72-0866-FC44-8E42-72BC43976934}" sibTransId="{368DA711-3A58-F943-9B33-A6D20AA2C311}"/>
    <dgm:cxn modelId="{64DE2283-DC21-944D-A2FB-2747545BFF09}" type="presOf" srcId="{045969BF-3971-C046-8673-41D2DC6F0067}" destId="{1A9F25DE-46F1-2F47-AA23-BCD3AEDADBFA}" srcOrd="0" destOrd="0" presId="urn:microsoft.com/office/officeart/2005/8/layout/cycle5"/>
    <dgm:cxn modelId="{C2837220-47EC-C642-ACB4-B0786CDBEBC8}" type="presOf" srcId="{917B907A-4923-4248-B0F0-5B8987796E6B}" destId="{2FE35744-09B6-784E-80BD-BBE05183A195}" srcOrd="0" destOrd="0" presId="urn:microsoft.com/office/officeart/2005/8/layout/cycle5"/>
    <dgm:cxn modelId="{895BE8A0-9D82-1243-AD27-4AFBB2FB5FAC}" type="presOf" srcId="{2FAC87A3-F862-0642-9F69-CA3F2B50EE6A}" destId="{3CF7BABA-9213-C246-A90C-E74106D616E2}" srcOrd="0" destOrd="0" presId="urn:microsoft.com/office/officeart/2005/8/layout/cycle5"/>
    <dgm:cxn modelId="{C6C787BB-1478-054D-B2AF-03CF9B06CC24}" srcId="{320F5E43-FB3F-244B-B6B4-E279CE7AAC37}" destId="{C9436DD3-E68F-654A-B340-301FB2A99927}" srcOrd="2" destOrd="0" parTransId="{72812776-0479-D54A-9569-4C7EBF8482DF}" sibTransId="{9B058513-C5E5-7E4E-B657-21C15D0101C5}"/>
    <dgm:cxn modelId="{B2EB3055-741D-084D-8C43-22EF102D1219}" type="presOf" srcId="{2D5C533A-8B93-8640-9141-1DE52F1AD0AF}" destId="{390AF03E-7F0B-8E42-A360-201598A609D6}" srcOrd="0" destOrd="0" presId="urn:microsoft.com/office/officeart/2005/8/layout/cycle5"/>
    <dgm:cxn modelId="{7CA623DD-4BEA-E542-A0DC-3CBB797F204F}" srcId="{320F5E43-FB3F-244B-B6B4-E279CE7AAC37}" destId="{9C4F5603-2C75-7840-AFDA-533742937C19}" srcOrd="5" destOrd="0" parTransId="{D8B16ED6-A7B5-F14B-B574-7948F4FE6EAA}" sibTransId="{2D5C533A-8B93-8640-9141-1DE52F1AD0AF}"/>
    <dgm:cxn modelId="{7A2897CF-6DF5-4D44-93E4-00272027A0A1}" type="presOf" srcId="{37D49939-A8F2-3A4F-8346-17B4D96447DC}" destId="{EBA54CC3-443C-4C42-B042-B3D6D5ED76F8}" srcOrd="0" destOrd="0" presId="urn:microsoft.com/office/officeart/2005/8/layout/cycle5"/>
    <dgm:cxn modelId="{F08D1FD0-002F-F24C-AEDE-A3B3D2EF99E4}" type="presOf" srcId="{2A06F7A8-FB60-F044-B91A-6A41F293A8A7}" destId="{10FB17FA-16C2-404D-89F7-F1005746CE05}" srcOrd="0" destOrd="0" presId="urn:microsoft.com/office/officeart/2005/8/layout/cycle5"/>
    <dgm:cxn modelId="{4EFB1C2D-902D-1948-9D0D-7FDC0ED1FAFA}" srcId="{320F5E43-FB3F-244B-B6B4-E279CE7AAC37}" destId="{045969BF-3971-C046-8673-41D2DC6F0067}" srcOrd="6" destOrd="0" parTransId="{D09E189E-1068-0E4E-86DF-D8CF70C75ED0}" sibTransId="{4570F073-9356-E149-88C7-ACE6F5ECE7DB}"/>
    <dgm:cxn modelId="{7E712C29-932A-4440-B617-B9E27DE84B71}" type="presOf" srcId="{9C4F5603-2C75-7840-AFDA-533742937C19}" destId="{83063AD6-393D-3440-9CC0-B017AC52228B}" srcOrd="0" destOrd="0" presId="urn:microsoft.com/office/officeart/2005/8/layout/cycle5"/>
    <dgm:cxn modelId="{8FAE003A-5E80-1943-951F-F651E51D0A2D}" type="presOf" srcId="{368DA711-3A58-F943-9B33-A6D20AA2C311}" destId="{B50E9476-A0E0-A541-91F1-513FACC60ED2}" srcOrd="0" destOrd="0" presId="urn:microsoft.com/office/officeart/2005/8/layout/cycle5"/>
    <dgm:cxn modelId="{531B0EEA-4E6B-C94B-9CA1-01F90453D1C0}" type="presParOf" srcId="{26E15CB4-2648-9E45-A312-5978AED027BF}" destId="{10FB17FA-16C2-404D-89F7-F1005746CE05}" srcOrd="0" destOrd="0" presId="urn:microsoft.com/office/officeart/2005/8/layout/cycle5"/>
    <dgm:cxn modelId="{320AED7F-11FC-184A-9CB9-8891EA5FCD08}" type="presParOf" srcId="{26E15CB4-2648-9E45-A312-5978AED027BF}" destId="{B8AF703A-3416-C449-913F-39D646339D45}" srcOrd="1" destOrd="0" presId="urn:microsoft.com/office/officeart/2005/8/layout/cycle5"/>
    <dgm:cxn modelId="{289EFB52-C75B-D448-B477-812217D77019}" type="presParOf" srcId="{26E15CB4-2648-9E45-A312-5978AED027BF}" destId="{3CF7BABA-9213-C246-A90C-E74106D616E2}" srcOrd="2" destOrd="0" presId="urn:microsoft.com/office/officeart/2005/8/layout/cycle5"/>
    <dgm:cxn modelId="{56E58373-1446-B047-97FB-DB499A041FA4}" type="presParOf" srcId="{26E15CB4-2648-9E45-A312-5978AED027BF}" destId="{AF859C16-EE9B-E246-8D5F-A914BBCBA64E}" srcOrd="3" destOrd="0" presId="urn:microsoft.com/office/officeart/2005/8/layout/cycle5"/>
    <dgm:cxn modelId="{8979AB5F-1D27-F341-B3C3-C9C2B692F641}" type="presParOf" srcId="{26E15CB4-2648-9E45-A312-5978AED027BF}" destId="{0B5E9949-846A-6442-9C78-B8BE154764B8}" srcOrd="4" destOrd="0" presId="urn:microsoft.com/office/officeart/2005/8/layout/cycle5"/>
    <dgm:cxn modelId="{37BFF712-40B1-764C-B9A4-4D820BCD51FE}" type="presParOf" srcId="{26E15CB4-2648-9E45-A312-5978AED027BF}" destId="{8F3C1182-1139-3A49-AF08-B110EA8588C8}" srcOrd="5" destOrd="0" presId="urn:microsoft.com/office/officeart/2005/8/layout/cycle5"/>
    <dgm:cxn modelId="{30F185E7-CD67-6B4E-8933-724ADAA7151C}" type="presParOf" srcId="{26E15CB4-2648-9E45-A312-5978AED027BF}" destId="{465241EE-8F55-064D-B736-9A73EEEFA11A}" srcOrd="6" destOrd="0" presId="urn:microsoft.com/office/officeart/2005/8/layout/cycle5"/>
    <dgm:cxn modelId="{C621B949-8696-D54C-BE86-9352AD03BD05}" type="presParOf" srcId="{26E15CB4-2648-9E45-A312-5978AED027BF}" destId="{FEEC83E4-1FBB-8B40-AB8E-10DFA25B4EF8}" srcOrd="7" destOrd="0" presId="urn:microsoft.com/office/officeart/2005/8/layout/cycle5"/>
    <dgm:cxn modelId="{82F69FF5-9175-7947-B796-6FB9753FBF4E}" type="presParOf" srcId="{26E15CB4-2648-9E45-A312-5978AED027BF}" destId="{6F7E525E-2DA5-A04E-BA87-9987B707CD22}" srcOrd="8" destOrd="0" presId="urn:microsoft.com/office/officeart/2005/8/layout/cycle5"/>
    <dgm:cxn modelId="{2A01B0F1-A68E-FF48-BDDF-11C7B2B86A0E}" type="presParOf" srcId="{26E15CB4-2648-9E45-A312-5978AED027BF}" destId="{EBA54CC3-443C-4C42-B042-B3D6D5ED76F8}" srcOrd="9" destOrd="0" presId="urn:microsoft.com/office/officeart/2005/8/layout/cycle5"/>
    <dgm:cxn modelId="{525013BB-3815-4948-94D2-D1F34C073B81}" type="presParOf" srcId="{26E15CB4-2648-9E45-A312-5978AED027BF}" destId="{AAFB1BF3-52E1-7842-8B13-8336C8132E16}" srcOrd="10" destOrd="0" presId="urn:microsoft.com/office/officeart/2005/8/layout/cycle5"/>
    <dgm:cxn modelId="{C2B39331-2D2A-C040-8321-6FE019A9CBAE}" type="presParOf" srcId="{26E15CB4-2648-9E45-A312-5978AED027BF}" destId="{2FE35744-09B6-784E-80BD-BBE05183A195}" srcOrd="11" destOrd="0" presId="urn:microsoft.com/office/officeart/2005/8/layout/cycle5"/>
    <dgm:cxn modelId="{6A8931E7-4C98-4146-B010-87D55ADDE149}" type="presParOf" srcId="{26E15CB4-2648-9E45-A312-5978AED027BF}" destId="{DA633D2B-BFDC-FE44-A754-83157ADF45BE}" srcOrd="12" destOrd="0" presId="urn:microsoft.com/office/officeart/2005/8/layout/cycle5"/>
    <dgm:cxn modelId="{BF830201-CD6A-654A-9D95-346AB5592AD1}" type="presParOf" srcId="{26E15CB4-2648-9E45-A312-5978AED027BF}" destId="{70CCF80D-5C50-3A43-A3EC-5E198284E696}" srcOrd="13" destOrd="0" presId="urn:microsoft.com/office/officeart/2005/8/layout/cycle5"/>
    <dgm:cxn modelId="{22881CF6-ADB5-A44D-933C-49EA4592F958}" type="presParOf" srcId="{26E15CB4-2648-9E45-A312-5978AED027BF}" destId="{B50E9476-A0E0-A541-91F1-513FACC60ED2}" srcOrd="14" destOrd="0" presId="urn:microsoft.com/office/officeart/2005/8/layout/cycle5"/>
    <dgm:cxn modelId="{8A84AED6-5D46-E348-B236-373008648832}" type="presParOf" srcId="{26E15CB4-2648-9E45-A312-5978AED027BF}" destId="{83063AD6-393D-3440-9CC0-B017AC52228B}" srcOrd="15" destOrd="0" presId="urn:microsoft.com/office/officeart/2005/8/layout/cycle5"/>
    <dgm:cxn modelId="{3CE47842-7A99-6944-9499-56EBAA8DCFFB}" type="presParOf" srcId="{26E15CB4-2648-9E45-A312-5978AED027BF}" destId="{48838538-FA86-794E-9F42-6B7A0E76FB35}" srcOrd="16" destOrd="0" presId="urn:microsoft.com/office/officeart/2005/8/layout/cycle5"/>
    <dgm:cxn modelId="{24D11541-28CB-6A4B-91E6-F9AB7F51BD67}" type="presParOf" srcId="{26E15CB4-2648-9E45-A312-5978AED027BF}" destId="{390AF03E-7F0B-8E42-A360-201598A609D6}" srcOrd="17" destOrd="0" presId="urn:microsoft.com/office/officeart/2005/8/layout/cycle5"/>
    <dgm:cxn modelId="{37A7E5BA-5922-7048-8660-80C56D0D4A6E}" type="presParOf" srcId="{26E15CB4-2648-9E45-A312-5978AED027BF}" destId="{1A9F25DE-46F1-2F47-AA23-BCD3AEDADBFA}" srcOrd="18" destOrd="0" presId="urn:microsoft.com/office/officeart/2005/8/layout/cycle5"/>
    <dgm:cxn modelId="{DEAE37AC-1E40-0F4C-B43B-260D1DE102F9}" type="presParOf" srcId="{26E15CB4-2648-9E45-A312-5978AED027BF}" destId="{CC216FDA-F5B9-0D47-92E7-0C5CB282AFF0}" srcOrd="19" destOrd="0" presId="urn:microsoft.com/office/officeart/2005/8/layout/cycle5"/>
    <dgm:cxn modelId="{29E83087-9FC8-0242-94E5-304C83A9ED4C}" type="presParOf" srcId="{26E15CB4-2648-9E45-A312-5978AED027BF}" destId="{06EFB304-B699-CD4E-8BA8-C9CDEA88AFD2}" srcOrd="20" destOrd="0" presId="urn:microsoft.com/office/officeart/2005/8/layout/cycle5"/>
  </dgm:cxnLst>
  <dgm:bg>
    <a:noFill/>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D0048DAD-E11A-0847-BE85-1FC0C6F392F2}"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E477D31D-F68B-674D-B29B-3975DE404614}">
      <dgm:prSet phldrT="[Text]"/>
      <dgm:spPr/>
      <dgm:t>
        <a:bodyPr/>
        <a:lstStyle/>
        <a:p>
          <a:r>
            <a:rPr lang="en-US" b="0" i="0" dirty="0">
              <a:latin typeface="Helvetica Neue Medium" charset="0"/>
              <a:ea typeface="Helvetica Neue Medium" charset="0"/>
              <a:cs typeface="Helvetica Neue Medium" charset="0"/>
            </a:rPr>
            <a:t>AGILE</a:t>
          </a:r>
        </a:p>
      </dgm:t>
    </dgm:pt>
    <dgm:pt modelId="{12963569-D4ED-0947-A186-64CB5E7024AF}" type="parTrans" cxnId="{D69A59DE-0F3B-F944-B1F2-C68167635892}">
      <dgm:prSet/>
      <dgm:spPr/>
      <dgm:t>
        <a:bodyPr/>
        <a:lstStyle/>
        <a:p>
          <a:endParaRPr lang="en-US">
            <a:latin typeface="Helvetica Neue" charset="0"/>
            <a:ea typeface="Helvetica Neue" charset="0"/>
            <a:cs typeface="Helvetica Neue" charset="0"/>
          </a:endParaRPr>
        </a:p>
      </dgm:t>
    </dgm:pt>
    <dgm:pt modelId="{FF81918A-AF73-344F-89B0-17CB91A2C441}" type="sibTrans" cxnId="{D69A59DE-0F3B-F944-B1F2-C68167635892}">
      <dgm:prSet/>
      <dgm:spPr/>
      <dgm:t>
        <a:bodyPr/>
        <a:lstStyle/>
        <a:p>
          <a:endParaRPr lang="en-US">
            <a:latin typeface="Helvetica Neue" charset="0"/>
            <a:ea typeface="Helvetica Neue" charset="0"/>
            <a:cs typeface="Helvetica Neue" charset="0"/>
          </a:endParaRPr>
        </a:p>
      </dgm:t>
    </dgm:pt>
    <dgm:pt modelId="{B0CD8A83-73E7-AB48-93AA-726A15FC0F06}">
      <dgm:prSet phldrT="[Text]" custT="1"/>
      <dgm:spPr/>
      <dgm:t>
        <a:bodyPr/>
        <a:lstStyle/>
        <a:p>
          <a:r>
            <a:rPr lang="en-US" sz="2800" b="0" i="0" dirty="0">
              <a:solidFill>
                <a:srgbClr val="367C2B"/>
              </a:solidFill>
              <a:latin typeface="Helvetica Neue Light" charset="0"/>
              <a:ea typeface="Helvetica Neue Light" charset="0"/>
              <a:cs typeface="Helvetica Neue Light" charset="0"/>
            </a:rPr>
            <a:t>Sprint</a:t>
          </a:r>
        </a:p>
      </dgm:t>
    </dgm:pt>
    <dgm:pt modelId="{5EBCFFFA-6E75-B841-8337-E69AD9391B98}" type="parTrans" cxnId="{CD9DDA05-F5D7-E846-85BF-2D0B0773A6B6}">
      <dgm:prSet/>
      <dgm:spPr/>
      <dgm:t>
        <a:bodyPr/>
        <a:lstStyle/>
        <a:p>
          <a:endParaRPr lang="en-US">
            <a:latin typeface="Helvetica Neue" charset="0"/>
            <a:ea typeface="Helvetica Neue" charset="0"/>
            <a:cs typeface="Helvetica Neue" charset="0"/>
          </a:endParaRPr>
        </a:p>
      </dgm:t>
    </dgm:pt>
    <dgm:pt modelId="{EA42F332-224A-EC40-8564-91BE82232E42}" type="sibTrans" cxnId="{CD9DDA05-F5D7-E846-85BF-2D0B0773A6B6}">
      <dgm:prSet/>
      <dgm:spPr/>
      <dgm:t>
        <a:bodyPr/>
        <a:lstStyle/>
        <a:p>
          <a:endParaRPr lang="en-US">
            <a:latin typeface="Helvetica Neue" charset="0"/>
            <a:ea typeface="Helvetica Neue" charset="0"/>
            <a:cs typeface="Helvetica Neue" charset="0"/>
          </a:endParaRPr>
        </a:p>
      </dgm:t>
    </dgm:pt>
    <dgm:pt modelId="{CBD8B8C5-C9F8-904F-A9B2-8D22FA71ACE6}">
      <dgm:prSet phldrT="[Text]" custT="1"/>
      <dgm:spPr/>
      <dgm:t>
        <a:bodyPr/>
        <a:lstStyle/>
        <a:p>
          <a:r>
            <a:rPr lang="en-US" sz="2800" b="0" i="0" dirty="0">
              <a:solidFill>
                <a:srgbClr val="367C2B"/>
              </a:solidFill>
              <a:latin typeface="Helvetica Neue Light" charset="0"/>
              <a:ea typeface="Helvetica Neue Light" charset="0"/>
              <a:cs typeface="Helvetica Neue Light" charset="0"/>
            </a:rPr>
            <a:t>Scrum</a:t>
          </a:r>
        </a:p>
      </dgm:t>
    </dgm:pt>
    <dgm:pt modelId="{4DF29FA8-6C9A-7F41-80F9-A193B8A0EE1B}" type="parTrans" cxnId="{8F03B71E-E6B2-1E40-BB22-B8642F260956}">
      <dgm:prSet/>
      <dgm:spPr/>
      <dgm:t>
        <a:bodyPr/>
        <a:lstStyle/>
        <a:p>
          <a:endParaRPr lang="en-US">
            <a:latin typeface="Helvetica Neue" charset="0"/>
            <a:ea typeface="Helvetica Neue" charset="0"/>
            <a:cs typeface="Helvetica Neue" charset="0"/>
          </a:endParaRPr>
        </a:p>
      </dgm:t>
    </dgm:pt>
    <dgm:pt modelId="{EF2F5EC4-1C22-B441-9847-4833567CB448}" type="sibTrans" cxnId="{8F03B71E-E6B2-1E40-BB22-B8642F260956}">
      <dgm:prSet/>
      <dgm:spPr/>
      <dgm:t>
        <a:bodyPr/>
        <a:lstStyle/>
        <a:p>
          <a:endParaRPr lang="en-US">
            <a:latin typeface="Helvetica Neue" charset="0"/>
            <a:ea typeface="Helvetica Neue" charset="0"/>
            <a:cs typeface="Helvetica Neue" charset="0"/>
          </a:endParaRPr>
        </a:p>
      </dgm:t>
    </dgm:pt>
    <dgm:pt modelId="{E157C2C3-FAD5-DD43-9E7C-8A6DA0166EDB}">
      <dgm:prSet phldrT="[Text]"/>
      <dgm:spPr/>
      <dgm:t>
        <a:bodyPr/>
        <a:lstStyle/>
        <a:p>
          <a:r>
            <a:rPr lang="en-US" b="0" i="0" dirty="0">
              <a:latin typeface="Helvetica Neue Medium" charset="0"/>
              <a:ea typeface="Helvetica Neue Medium" charset="0"/>
              <a:cs typeface="Helvetica Neue Medium" charset="0"/>
            </a:rPr>
            <a:t>GITLAB</a:t>
          </a:r>
        </a:p>
      </dgm:t>
    </dgm:pt>
    <dgm:pt modelId="{C270D321-E660-8049-B44A-5AE469429187}" type="parTrans" cxnId="{48433A76-931D-1946-81C6-694A129301BB}">
      <dgm:prSet/>
      <dgm:spPr/>
      <dgm:t>
        <a:bodyPr/>
        <a:lstStyle/>
        <a:p>
          <a:endParaRPr lang="en-US">
            <a:latin typeface="Helvetica Neue" charset="0"/>
            <a:ea typeface="Helvetica Neue" charset="0"/>
            <a:cs typeface="Helvetica Neue" charset="0"/>
          </a:endParaRPr>
        </a:p>
      </dgm:t>
    </dgm:pt>
    <dgm:pt modelId="{3C8DC78F-1488-6340-9FAA-344D5935B03C}" type="sibTrans" cxnId="{48433A76-931D-1946-81C6-694A129301BB}">
      <dgm:prSet/>
      <dgm:spPr/>
      <dgm:t>
        <a:bodyPr/>
        <a:lstStyle/>
        <a:p>
          <a:endParaRPr lang="en-US">
            <a:latin typeface="Helvetica Neue" charset="0"/>
            <a:ea typeface="Helvetica Neue" charset="0"/>
            <a:cs typeface="Helvetica Neue" charset="0"/>
          </a:endParaRPr>
        </a:p>
      </dgm:t>
    </dgm:pt>
    <dgm:pt modelId="{A0AF78EF-D5EF-0D4D-BB05-F475C07273F8}">
      <dgm:prSet phldrT="[Text]" custT="1"/>
      <dgm:spPr/>
      <dgm:t>
        <a:bodyPr/>
        <a:lstStyle/>
        <a:p>
          <a:r>
            <a:rPr lang="en-US" sz="2800" b="0" i="0" dirty="0">
              <a:solidFill>
                <a:srgbClr val="367C2B"/>
              </a:solidFill>
              <a:latin typeface="Helvetica Neue Light" charset="0"/>
              <a:ea typeface="Helvetica Neue Light" charset="0"/>
              <a:cs typeface="Helvetica Neue Light" charset="0"/>
            </a:rPr>
            <a:t>Ticket</a:t>
          </a:r>
        </a:p>
      </dgm:t>
    </dgm:pt>
    <dgm:pt modelId="{1C6576FA-9CBA-E145-ABD4-4D5595A5D68E}" type="parTrans" cxnId="{AD6C7586-7FD1-EA4E-A5F4-E11C6699B37B}">
      <dgm:prSet/>
      <dgm:spPr/>
      <dgm:t>
        <a:bodyPr/>
        <a:lstStyle/>
        <a:p>
          <a:endParaRPr lang="en-US">
            <a:latin typeface="Helvetica Neue" charset="0"/>
            <a:ea typeface="Helvetica Neue" charset="0"/>
            <a:cs typeface="Helvetica Neue" charset="0"/>
          </a:endParaRPr>
        </a:p>
      </dgm:t>
    </dgm:pt>
    <dgm:pt modelId="{305A5624-2F93-1849-A740-E818251B1F42}" type="sibTrans" cxnId="{AD6C7586-7FD1-EA4E-A5F4-E11C6699B37B}">
      <dgm:prSet/>
      <dgm:spPr/>
      <dgm:t>
        <a:bodyPr/>
        <a:lstStyle/>
        <a:p>
          <a:endParaRPr lang="en-US">
            <a:latin typeface="Helvetica Neue" charset="0"/>
            <a:ea typeface="Helvetica Neue" charset="0"/>
            <a:cs typeface="Helvetica Neue" charset="0"/>
          </a:endParaRPr>
        </a:p>
      </dgm:t>
    </dgm:pt>
    <dgm:pt modelId="{1A808FF7-EE7F-B04D-9E45-729A8B89D42A}">
      <dgm:prSet phldrT="[Text]" custT="1"/>
      <dgm:spPr/>
      <dgm:t>
        <a:bodyPr/>
        <a:lstStyle/>
        <a:p>
          <a:r>
            <a:rPr lang="en-US" sz="2800" b="0" i="0" dirty="0">
              <a:solidFill>
                <a:srgbClr val="367C2B"/>
              </a:solidFill>
              <a:latin typeface="Helvetica Neue Light" charset="0"/>
              <a:ea typeface="Helvetica Neue Light" charset="0"/>
              <a:cs typeface="Helvetica Neue Light" charset="0"/>
            </a:rPr>
            <a:t>Kanban</a:t>
          </a:r>
        </a:p>
      </dgm:t>
    </dgm:pt>
    <dgm:pt modelId="{02E6711D-6DFF-CB43-A25B-EF4A04C2416C}" type="parTrans" cxnId="{FE53F64D-EE38-2344-9A89-2740189E0FBD}">
      <dgm:prSet/>
      <dgm:spPr/>
      <dgm:t>
        <a:bodyPr/>
        <a:lstStyle/>
        <a:p>
          <a:endParaRPr lang="en-US">
            <a:latin typeface="Helvetica Neue" charset="0"/>
            <a:ea typeface="Helvetica Neue" charset="0"/>
            <a:cs typeface="Helvetica Neue" charset="0"/>
          </a:endParaRPr>
        </a:p>
      </dgm:t>
    </dgm:pt>
    <dgm:pt modelId="{69A28CFF-CB1E-F940-87BD-1529F93D1F7B}" type="sibTrans" cxnId="{FE53F64D-EE38-2344-9A89-2740189E0FBD}">
      <dgm:prSet/>
      <dgm:spPr/>
      <dgm:t>
        <a:bodyPr/>
        <a:lstStyle/>
        <a:p>
          <a:endParaRPr lang="en-US">
            <a:latin typeface="Helvetica Neue" charset="0"/>
            <a:ea typeface="Helvetica Neue" charset="0"/>
            <a:cs typeface="Helvetica Neue" charset="0"/>
          </a:endParaRPr>
        </a:p>
      </dgm:t>
    </dgm:pt>
    <dgm:pt modelId="{16CC8435-9648-6544-B4C6-2E50941E2E7A}">
      <dgm:prSet phldrT="[Text]"/>
      <dgm:spPr/>
      <dgm:t>
        <a:bodyPr/>
        <a:lstStyle/>
        <a:p>
          <a:r>
            <a:rPr lang="en-US" b="0" i="0" dirty="0">
              <a:latin typeface="Helvetica Neue Medium" charset="0"/>
              <a:ea typeface="Helvetica Neue Medium" charset="0"/>
              <a:cs typeface="Helvetica Neue Medium" charset="0"/>
            </a:rPr>
            <a:t>REPOSITORY</a:t>
          </a:r>
        </a:p>
      </dgm:t>
    </dgm:pt>
    <dgm:pt modelId="{098C205F-10C3-D648-8742-F0C02622B610}" type="parTrans" cxnId="{BCBBF376-9B0B-504B-B002-A569CACE7CB9}">
      <dgm:prSet/>
      <dgm:spPr/>
      <dgm:t>
        <a:bodyPr/>
        <a:lstStyle/>
        <a:p>
          <a:endParaRPr lang="en-US">
            <a:latin typeface="Helvetica Neue" charset="0"/>
            <a:ea typeface="Helvetica Neue" charset="0"/>
            <a:cs typeface="Helvetica Neue" charset="0"/>
          </a:endParaRPr>
        </a:p>
      </dgm:t>
    </dgm:pt>
    <dgm:pt modelId="{83BE1914-1412-C340-868F-5C437FE70822}" type="sibTrans" cxnId="{BCBBF376-9B0B-504B-B002-A569CACE7CB9}">
      <dgm:prSet/>
      <dgm:spPr/>
      <dgm:t>
        <a:bodyPr/>
        <a:lstStyle/>
        <a:p>
          <a:endParaRPr lang="en-US">
            <a:latin typeface="Helvetica Neue" charset="0"/>
            <a:ea typeface="Helvetica Neue" charset="0"/>
            <a:cs typeface="Helvetica Neue" charset="0"/>
          </a:endParaRPr>
        </a:p>
      </dgm:t>
    </dgm:pt>
    <dgm:pt modelId="{111F8960-A3D7-E846-9EF0-6AFC5849B4B3}">
      <dgm:prSet phldrT="[Text]" custT="1"/>
      <dgm:spPr/>
      <dgm:t>
        <a:bodyPr/>
        <a:lstStyle/>
        <a:p>
          <a:r>
            <a:rPr lang="en-US" sz="2800" b="0" i="0" dirty="0">
              <a:solidFill>
                <a:srgbClr val="367C2B"/>
              </a:solidFill>
              <a:latin typeface="Helvetica Neue Light" charset="0"/>
              <a:ea typeface="Helvetica Neue Light" charset="0"/>
              <a:cs typeface="Helvetica Neue Light" charset="0"/>
            </a:rPr>
            <a:t>Branch</a:t>
          </a:r>
        </a:p>
      </dgm:t>
    </dgm:pt>
    <dgm:pt modelId="{42F80132-F407-484B-A18A-DECE0845A188}" type="parTrans" cxnId="{0586C60A-4845-034F-A513-A79F1A726CF6}">
      <dgm:prSet/>
      <dgm:spPr/>
      <dgm:t>
        <a:bodyPr/>
        <a:lstStyle/>
        <a:p>
          <a:endParaRPr lang="en-US">
            <a:latin typeface="Helvetica Neue" charset="0"/>
            <a:ea typeface="Helvetica Neue" charset="0"/>
            <a:cs typeface="Helvetica Neue" charset="0"/>
          </a:endParaRPr>
        </a:p>
      </dgm:t>
    </dgm:pt>
    <dgm:pt modelId="{44273E97-AE77-624B-A290-E954D84F766F}" type="sibTrans" cxnId="{0586C60A-4845-034F-A513-A79F1A726CF6}">
      <dgm:prSet/>
      <dgm:spPr/>
      <dgm:t>
        <a:bodyPr/>
        <a:lstStyle/>
        <a:p>
          <a:endParaRPr lang="en-US">
            <a:latin typeface="Helvetica Neue" charset="0"/>
            <a:ea typeface="Helvetica Neue" charset="0"/>
            <a:cs typeface="Helvetica Neue" charset="0"/>
          </a:endParaRPr>
        </a:p>
      </dgm:t>
    </dgm:pt>
    <dgm:pt modelId="{E6DD5114-D00D-F041-8D6D-FF4BE51777FB}">
      <dgm:prSet phldrT="[Text]" custT="1"/>
      <dgm:spPr/>
      <dgm:t>
        <a:bodyPr/>
        <a:lstStyle/>
        <a:p>
          <a:r>
            <a:rPr lang="en-US" sz="2800" b="0" i="0" dirty="0">
              <a:solidFill>
                <a:srgbClr val="367C2B"/>
              </a:solidFill>
              <a:latin typeface="Helvetica Neue Light" charset="0"/>
              <a:ea typeface="Helvetica Neue Light" charset="0"/>
              <a:cs typeface="Helvetica Neue Light" charset="0"/>
            </a:rPr>
            <a:t>Wiki</a:t>
          </a:r>
        </a:p>
      </dgm:t>
    </dgm:pt>
    <dgm:pt modelId="{94BD3FAD-DCE8-0D46-ACF9-9042D61F2AD6}" type="parTrans" cxnId="{97BEC524-AD49-D14B-AD58-4BD240D180C2}">
      <dgm:prSet/>
      <dgm:spPr/>
      <dgm:t>
        <a:bodyPr/>
        <a:lstStyle/>
        <a:p>
          <a:endParaRPr lang="en-US">
            <a:latin typeface="Helvetica Neue" charset="0"/>
            <a:ea typeface="Helvetica Neue" charset="0"/>
            <a:cs typeface="Helvetica Neue" charset="0"/>
          </a:endParaRPr>
        </a:p>
      </dgm:t>
    </dgm:pt>
    <dgm:pt modelId="{7A990270-EB53-4E4C-8A3F-230ED22C8E53}" type="sibTrans" cxnId="{97BEC524-AD49-D14B-AD58-4BD240D180C2}">
      <dgm:prSet/>
      <dgm:spPr/>
      <dgm:t>
        <a:bodyPr/>
        <a:lstStyle/>
        <a:p>
          <a:endParaRPr lang="en-US">
            <a:latin typeface="Helvetica Neue" charset="0"/>
            <a:ea typeface="Helvetica Neue" charset="0"/>
            <a:cs typeface="Helvetica Neue" charset="0"/>
          </a:endParaRPr>
        </a:p>
      </dgm:t>
    </dgm:pt>
    <dgm:pt modelId="{9FF6DE6C-276B-7B40-B1A5-11FF895E4C93}" type="pres">
      <dgm:prSet presAssocID="{D0048DAD-E11A-0847-BE85-1FC0C6F392F2}" presName="Name0" presStyleCnt="0">
        <dgm:presLayoutVars>
          <dgm:chPref val="3"/>
          <dgm:dir/>
          <dgm:animLvl val="lvl"/>
          <dgm:resizeHandles/>
        </dgm:presLayoutVars>
      </dgm:prSet>
      <dgm:spPr/>
      <dgm:t>
        <a:bodyPr/>
        <a:lstStyle/>
        <a:p>
          <a:endParaRPr lang="en-US"/>
        </a:p>
      </dgm:t>
    </dgm:pt>
    <dgm:pt modelId="{E5E6C0CB-AED3-1646-B2C7-48367432AD7C}" type="pres">
      <dgm:prSet presAssocID="{E477D31D-F68B-674D-B29B-3975DE404614}" presName="horFlow" presStyleCnt="0"/>
      <dgm:spPr/>
    </dgm:pt>
    <dgm:pt modelId="{EA0ADB51-FA03-0646-AD2A-0BE54FC3BCAE}" type="pres">
      <dgm:prSet presAssocID="{E477D31D-F68B-674D-B29B-3975DE404614}" presName="bigChev" presStyleLbl="node1" presStyleIdx="0" presStyleCnt="3" custScaleX="116479" custScaleY="133763"/>
      <dgm:spPr/>
      <dgm:t>
        <a:bodyPr/>
        <a:lstStyle/>
        <a:p>
          <a:endParaRPr lang="en-US"/>
        </a:p>
      </dgm:t>
    </dgm:pt>
    <dgm:pt modelId="{BAF4664E-5D52-9B46-BF6D-5A67DD141E98}" type="pres">
      <dgm:prSet presAssocID="{5EBCFFFA-6E75-B841-8337-E69AD9391B98}" presName="parTrans" presStyleCnt="0"/>
      <dgm:spPr/>
    </dgm:pt>
    <dgm:pt modelId="{FDBC4A16-0620-874E-9A85-E7D1254E13F3}" type="pres">
      <dgm:prSet presAssocID="{B0CD8A83-73E7-AB48-93AA-726A15FC0F06}" presName="node" presStyleLbl="alignAccFollowNode1" presStyleIdx="0" presStyleCnt="6">
        <dgm:presLayoutVars>
          <dgm:bulletEnabled val="1"/>
        </dgm:presLayoutVars>
      </dgm:prSet>
      <dgm:spPr/>
      <dgm:t>
        <a:bodyPr/>
        <a:lstStyle/>
        <a:p>
          <a:endParaRPr lang="en-US"/>
        </a:p>
      </dgm:t>
    </dgm:pt>
    <dgm:pt modelId="{10000360-4064-AC41-A2CE-06B1B4CE28C3}" type="pres">
      <dgm:prSet presAssocID="{EA42F332-224A-EC40-8564-91BE82232E42}" presName="sibTrans" presStyleCnt="0"/>
      <dgm:spPr/>
    </dgm:pt>
    <dgm:pt modelId="{4BFB138E-DD28-6D4B-B347-47AA2780586C}" type="pres">
      <dgm:prSet presAssocID="{CBD8B8C5-C9F8-904F-A9B2-8D22FA71ACE6}" presName="node" presStyleLbl="alignAccFollowNode1" presStyleIdx="1" presStyleCnt="6">
        <dgm:presLayoutVars>
          <dgm:bulletEnabled val="1"/>
        </dgm:presLayoutVars>
      </dgm:prSet>
      <dgm:spPr/>
      <dgm:t>
        <a:bodyPr/>
        <a:lstStyle/>
        <a:p>
          <a:endParaRPr lang="en-US"/>
        </a:p>
      </dgm:t>
    </dgm:pt>
    <dgm:pt modelId="{14187661-B44D-314F-96E4-F37BC82A3CDF}" type="pres">
      <dgm:prSet presAssocID="{E477D31D-F68B-674D-B29B-3975DE404614}" presName="vSp" presStyleCnt="0"/>
      <dgm:spPr/>
    </dgm:pt>
    <dgm:pt modelId="{91FF3146-E739-354B-AFE7-9B7B8A372E27}" type="pres">
      <dgm:prSet presAssocID="{E157C2C3-FAD5-DD43-9E7C-8A6DA0166EDB}" presName="horFlow" presStyleCnt="0"/>
      <dgm:spPr/>
    </dgm:pt>
    <dgm:pt modelId="{7CF99B92-7389-3E41-910B-D20ABD8408A5}" type="pres">
      <dgm:prSet presAssocID="{E157C2C3-FAD5-DD43-9E7C-8A6DA0166EDB}" presName="bigChev" presStyleLbl="node1" presStyleIdx="1" presStyleCnt="3" custScaleX="116479" custScaleY="133763"/>
      <dgm:spPr/>
      <dgm:t>
        <a:bodyPr/>
        <a:lstStyle/>
        <a:p>
          <a:endParaRPr lang="en-US"/>
        </a:p>
      </dgm:t>
    </dgm:pt>
    <dgm:pt modelId="{67B420DE-3618-9848-82B1-533057C0A757}" type="pres">
      <dgm:prSet presAssocID="{1C6576FA-9CBA-E145-ABD4-4D5595A5D68E}" presName="parTrans" presStyleCnt="0"/>
      <dgm:spPr/>
    </dgm:pt>
    <dgm:pt modelId="{256346C0-87F9-3646-847D-FA0041071A51}" type="pres">
      <dgm:prSet presAssocID="{A0AF78EF-D5EF-0D4D-BB05-F475C07273F8}" presName="node" presStyleLbl="alignAccFollowNode1" presStyleIdx="2" presStyleCnt="6">
        <dgm:presLayoutVars>
          <dgm:bulletEnabled val="1"/>
        </dgm:presLayoutVars>
      </dgm:prSet>
      <dgm:spPr/>
      <dgm:t>
        <a:bodyPr/>
        <a:lstStyle/>
        <a:p>
          <a:endParaRPr lang="en-US"/>
        </a:p>
      </dgm:t>
    </dgm:pt>
    <dgm:pt modelId="{A8D94F97-E973-EB4B-B04E-78D8A95BDF14}" type="pres">
      <dgm:prSet presAssocID="{305A5624-2F93-1849-A740-E818251B1F42}" presName="sibTrans" presStyleCnt="0"/>
      <dgm:spPr/>
    </dgm:pt>
    <dgm:pt modelId="{5358A455-10DB-5744-95D9-95616FF6057D}" type="pres">
      <dgm:prSet presAssocID="{1A808FF7-EE7F-B04D-9E45-729A8B89D42A}" presName="node" presStyleLbl="alignAccFollowNode1" presStyleIdx="3" presStyleCnt="6">
        <dgm:presLayoutVars>
          <dgm:bulletEnabled val="1"/>
        </dgm:presLayoutVars>
      </dgm:prSet>
      <dgm:spPr/>
      <dgm:t>
        <a:bodyPr/>
        <a:lstStyle/>
        <a:p>
          <a:endParaRPr lang="en-US"/>
        </a:p>
      </dgm:t>
    </dgm:pt>
    <dgm:pt modelId="{53A23512-7A4B-234C-89F1-F92430B898D5}" type="pres">
      <dgm:prSet presAssocID="{E157C2C3-FAD5-DD43-9E7C-8A6DA0166EDB}" presName="vSp" presStyleCnt="0"/>
      <dgm:spPr/>
    </dgm:pt>
    <dgm:pt modelId="{2A5B89A8-5072-374A-B9F9-C0F6B0F85EE3}" type="pres">
      <dgm:prSet presAssocID="{16CC8435-9648-6544-B4C6-2E50941E2E7A}" presName="horFlow" presStyleCnt="0"/>
      <dgm:spPr/>
    </dgm:pt>
    <dgm:pt modelId="{D180F3DF-9A64-8841-BC9B-680FBE198928}" type="pres">
      <dgm:prSet presAssocID="{16CC8435-9648-6544-B4C6-2E50941E2E7A}" presName="bigChev" presStyleLbl="node1" presStyleIdx="2" presStyleCnt="3" custScaleX="116479" custScaleY="133763"/>
      <dgm:spPr/>
      <dgm:t>
        <a:bodyPr/>
        <a:lstStyle/>
        <a:p>
          <a:endParaRPr lang="en-US"/>
        </a:p>
      </dgm:t>
    </dgm:pt>
    <dgm:pt modelId="{C0957183-FEB7-9445-9CAE-4050A35B1A96}" type="pres">
      <dgm:prSet presAssocID="{42F80132-F407-484B-A18A-DECE0845A188}" presName="parTrans" presStyleCnt="0"/>
      <dgm:spPr/>
    </dgm:pt>
    <dgm:pt modelId="{8DC34918-EEB9-274F-90A1-8D8341818138}" type="pres">
      <dgm:prSet presAssocID="{111F8960-A3D7-E846-9EF0-6AFC5849B4B3}" presName="node" presStyleLbl="alignAccFollowNode1" presStyleIdx="4" presStyleCnt="6">
        <dgm:presLayoutVars>
          <dgm:bulletEnabled val="1"/>
        </dgm:presLayoutVars>
      </dgm:prSet>
      <dgm:spPr/>
      <dgm:t>
        <a:bodyPr/>
        <a:lstStyle/>
        <a:p>
          <a:endParaRPr lang="en-US"/>
        </a:p>
      </dgm:t>
    </dgm:pt>
    <dgm:pt modelId="{C9D277CF-C002-0E42-B663-471730E8CCEA}" type="pres">
      <dgm:prSet presAssocID="{44273E97-AE77-624B-A290-E954D84F766F}" presName="sibTrans" presStyleCnt="0"/>
      <dgm:spPr/>
    </dgm:pt>
    <dgm:pt modelId="{89D45AC6-35C0-3041-8C62-4757704BBAA9}" type="pres">
      <dgm:prSet presAssocID="{E6DD5114-D00D-F041-8D6D-FF4BE51777FB}" presName="node" presStyleLbl="alignAccFollowNode1" presStyleIdx="5" presStyleCnt="6">
        <dgm:presLayoutVars>
          <dgm:bulletEnabled val="1"/>
        </dgm:presLayoutVars>
      </dgm:prSet>
      <dgm:spPr/>
      <dgm:t>
        <a:bodyPr/>
        <a:lstStyle/>
        <a:p>
          <a:endParaRPr lang="en-US"/>
        </a:p>
      </dgm:t>
    </dgm:pt>
  </dgm:ptLst>
  <dgm:cxnLst>
    <dgm:cxn modelId="{93A5B23F-7A9A-9848-A3B1-D2CD3874A7ED}" type="presOf" srcId="{E157C2C3-FAD5-DD43-9E7C-8A6DA0166EDB}" destId="{7CF99B92-7389-3E41-910B-D20ABD8408A5}" srcOrd="0" destOrd="0" presId="urn:microsoft.com/office/officeart/2005/8/layout/lProcess3"/>
    <dgm:cxn modelId="{5F7E769D-3260-F749-A00E-D0A39B5B1B28}" type="presOf" srcId="{111F8960-A3D7-E846-9EF0-6AFC5849B4B3}" destId="{8DC34918-EEB9-274F-90A1-8D8341818138}" srcOrd="0" destOrd="0" presId="urn:microsoft.com/office/officeart/2005/8/layout/lProcess3"/>
    <dgm:cxn modelId="{97BEC524-AD49-D14B-AD58-4BD240D180C2}" srcId="{16CC8435-9648-6544-B4C6-2E50941E2E7A}" destId="{E6DD5114-D00D-F041-8D6D-FF4BE51777FB}" srcOrd="1" destOrd="0" parTransId="{94BD3FAD-DCE8-0D46-ACF9-9042D61F2AD6}" sibTransId="{7A990270-EB53-4E4C-8A3F-230ED22C8E53}"/>
    <dgm:cxn modelId="{AC27B1AB-94FA-3F49-B219-CE6C6D35D2F0}" type="presOf" srcId="{B0CD8A83-73E7-AB48-93AA-726A15FC0F06}" destId="{FDBC4A16-0620-874E-9A85-E7D1254E13F3}" srcOrd="0" destOrd="0" presId="urn:microsoft.com/office/officeart/2005/8/layout/lProcess3"/>
    <dgm:cxn modelId="{CD9DDA05-F5D7-E846-85BF-2D0B0773A6B6}" srcId="{E477D31D-F68B-674D-B29B-3975DE404614}" destId="{B0CD8A83-73E7-AB48-93AA-726A15FC0F06}" srcOrd="0" destOrd="0" parTransId="{5EBCFFFA-6E75-B841-8337-E69AD9391B98}" sibTransId="{EA42F332-224A-EC40-8564-91BE82232E42}"/>
    <dgm:cxn modelId="{D69A59DE-0F3B-F944-B1F2-C68167635892}" srcId="{D0048DAD-E11A-0847-BE85-1FC0C6F392F2}" destId="{E477D31D-F68B-674D-B29B-3975DE404614}" srcOrd="0" destOrd="0" parTransId="{12963569-D4ED-0947-A186-64CB5E7024AF}" sibTransId="{FF81918A-AF73-344F-89B0-17CB91A2C441}"/>
    <dgm:cxn modelId="{AD6C7586-7FD1-EA4E-A5F4-E11C6699B37B}" srcId="{E157C2C3-FAD5-DD43-9E7C-8A6DA0166EDB}" destId="{A0AF78EF-D5EF-0D4D-BB05-F475C07273F8}" srcOrd="0" destOrd="0" parTransId="{1C6576FA-9CBA-E145-ABD4-4D5595A5D68E}" sibTransId="{305A5624-2F93-1849-A740-E818251B1F42}"/>
    <dgm:cxn modelId="{0586C60A-4845-034F-A513-A79F1A726CF6}" srcId="{16CC8435-9648-6544-B4C6-2E50941E2E7A}" destId="{111F8960-A3D7-E846-9EF0-6AFC5849B4B3}" srcOrd="0" destOrd="0" parTransId="{42F80132-F407-484B-A18A-DECE0845A188}" sibTransId="{44273E97-AE77-624B-A290-E954D84F766F}"/>
    <dgm:cxn modelId="{BDA754E1-8287-5349-AA8C-3EC1D04A6138}" type="presOf" srcId="{1A808FF7-EE7F-B04D-9E45-729A8B89D42A}" destId="{5358A455-10DB-5744-95D9-95616FF6057D}" srcOrd="0" destOrd="0" presId="urn:microsoft.com/office/officeart/2005/8/layout/lProcess3"/>
    <dgm:cxn modelId="{F1D83581-2740-ED47-A9B8-57668E5071F9}" type="presOf" srcId="{E6DD5114-D00D-F041-8D6D-FF4BE51777FB}" destId="{89D45AC6-35C0-3041-8C62-4757704BBAA9}" srcOrd="0" destOrd="0" presId="urn:microsoft.com/office/officeart/2005/8/layout/lProcess3"/>
    <dgm:cxn modelId="{FE53F64D-EE38-2344-9A89-2740189E0FBD}" srcId="{E157C2C3-FAD5-DD43-9E7C-8A6DA0166EDB}" destId="{1A808FF7-EE7F-B04D-9E45-729A8B89D42A}" srcOrd="1" destOrd="0" parTransId="{02E6711D-6DFF-CB43-A25B-EF4A04C2416C}" sibTransId="{69A28CFF-CB1E-F940-87BD-1529F93D1F7B}"/>
    <dgm:cxn modelId="{8FFCBEFA-C7F6-B642-B19B-B887D18B802F}" type="presOf" srcId="{CBD8B8C5-C9F8-904F-A9B2-8D22FA71ACE6}" destId="{4BFB138E-DD28-6D4B-B347-47AA2780586C}" srcOrd="0" destOrd="0" presId="urn:microsoft.com/office/officeart/2005/8/layout/lProcess3"/>
    <dgm:cxn modelId="{BCBBF376-9B0B-504B-B002-A569CACE7CB9}" srcId="{D0048DAD-E11A-0847-BE85-1FC0C6F392F2}" destId="{16CC8435-9648-6544-B4C6-2E50941E2E7A}" srcOrd="2" destOrd="0" parTransId="{098C205F-10C3-D648-8742-F0C02622B610}" sibTransId="{83BE1914-1412-C340-868F-5C437FE70822}"/>
    <dgm:cxn modelId="{8F03B71E-E6B2-1E40-BB22-B8642F260956}" srcId="{E477D31D-F68B-674D-B29B-3975DE404614}" destId="{CBD8B8C5-C9F8-904F-A9B2-8D22FA71ACE6}" srcOrd="1" destOrd="0" parTransId="{4DF29FA8-6C9A-7F41-80F9-A193B8A0EE1B}" sibTransId="{EF2F5EC4-1C22-B441-9847-4833567CB448}"/>
    <dgm:cxn modelId="{48433A76-931D-1946-81C6-694A129301BB}" srcId="{D0048DAD-E11A-0847-BE85-1FC0C6F392F2}" destId="{E157C2C3-FAD5-DD43-9E7C-8A6DA0166EDB}" srcOrd="1" destOrd="0" parTransId="{C270D321-E660-8049-B44A-5AE469429187}" sibTransId="{3C8DC78F-1488-6340-9FAA-344D5935B03C}"/>
    <dgm:cxn modelId="{60B9C117-6D35-6742-9691-CB09522E625E}" type="presOf" srcId="{E477D31D-F68B-674D-B29B-3975DE404614}" destId="{EA0ADB51-FA03-0646-AD2A-0BE54FC3BCAE}" srcOrd="0" destOrd="0" presId="urn:microsoft.com/office/officeart/2005/8/layout/lProcess3"/>
    <dgm:cxn modelId="{DB082419-9C57-6542-99E8-9D1ABC943159}" type="presOf" srcId="{D0048DAD-E11A-0847-BE85-1FC0C6F392F2}" destId="{9FF6DE6C-276B-7B40-B1A5-11FF895E4C93}" srcOrd="0" destOrd="0" presId="urn:microsoft.com/office/officeart/2005/8/layout/lProcess3"/>
    <dgm:cxn modelId="{FE8DD2A5-36D1-2D4C-B0E9-54AE3AC19057}" type="presOf" srcId="{16CC8435-9648-6544-B4C6-2E50941E2E7A}" destId="{D180F3DF-9A64-8841-BC9B-680FBE198928}" srcOrd="0" destOrd="0" presId="urn:microsoft.com/office/officeart/2005/8/layout/lProcess3"/>
    <dgm:cxn modelId="{76AEF1FE-05A4-FF4C-9715-5279BA7A23D4}" type="presOf" srcId="{A0AF78EF-D5EF-0D4D-BB05-F475C07273F8}" destId="{256346C0-87F9-3646-847D-FA0041071A51}" srcOrd="0" destOrd="0" presId="urn:microsoft.com/office/officeart/2005/8/layout/lProcess3"/>
    <dgm:cxn modelId="{116F4CF8-95AF-E842-B51A-3D0921455FAF}" type="presParOf" srcId="{9FF6DE6C-276B-7B40-B1A5-11FF895E4C93}" destId="{E5E6C0CB-AED3-1646-B2C7-48367432AD7C}" srcOrd="0" destOrd="0" presId="urn:microsoft.com/office/officeart/2005/8/layout/lProcess3"/>
    <dgm:cxn modelId="{D4374844-4529-ED4B-9B91-BBBEACEA556B}" type="presParOf" srcId="{E5E6C0CB-AED3-1646-B2C7-48367432AD7C}" destId="{EA0ADB51-FA03-0646-AD2A-0BE54FC3BCAE}" srcOrd="0" destOrd="0" presId="urn:microsoft.com/office/officeart/2005/8/layout/lProcess3"/>
    <dgm:cxn modelId="{364CBBD7-1F5F-614C-BE2E-0ECFD8A638E0}" type="presParOf" srcId="{E5E6C0CB-AED3-1646-B2C7-48367432AD7C}" destId="{BAF4664E-5D52-9B46-BF6D-5A67DD141E98}" srcOrd="1" destOrd="0" presId="urn:microsoft.com/office/officeart/2005/8/layout/lProcess3"/>
    <dgm:cxn modelId="{725E7B45-5DB5-D844-BBC0-B7EAAA1E1145}" type="presParOf" srcId="{E5E6C0CB-AED3-1646-B2C7-48367432AD7C}" destId="{FDBC4A16-0620-874E-9A85-E7D1254E13F3}" srcOrd="2" destOrd="0" presId="urn:microsoft.com/office/officeart/2005/8/layout/lProcess3"/>
    <dgm:cxn modelId="{8BEACAFE-FA83-AC48-9284-374C1439003B}" type="presParOf" srcId="{E5E6C0CB-AED3-1646-B2C7-48367432AD7C}" destId="{10000360-4064-AC41-A2CE-06B1B4CE28C3}" srcOrd="3" destOrd="0" presId="urn:microsoft.com/office/officeart/2005/8/layout/lProcess3"/>
    <dgm:cxn modelId="{FD724351-C83D-4A44-B897-B8B43F1BC9F3}" type="presParOf" srcId="{E5E6C0CB-AED3-1646-B2C7-48367432AD7C}" destId="{4BFB138E-DD28-6D4B-B347-47AA2780586C}" srcOrd="4" destOrd="0" presId="urn:microsoft.com/office/officeart/2005/8/layout/lProcess3"/>
    <dgm:cxn modelId="{82F67162-0CC3-854C-BB02-76451CDDB6F0}" type="presParOf" srcId="{9FF6DE6C-276B-7B40-B1A5-11FF895E4C93}" destId="{14187661-B44D-314F-96E4-F37BC82A3CDF}" srcOrd="1" destOrd="0" presId="urn:microsoft.com/office/officeart/2005/8/layout/lProcess3"/>
    <dgm:cxn modelId="{E45E6F24-B914-0244-A877-3860B98EAA91}" type="presParOf" srcId="{9FF6DE6C-276B-7B40-B1A5-11FF895E4C93}" destId="{91FF3146-E739-354B-AFE7-9B7B8A372E27}" srcOrd="2" destOrd="0" presId="urn:microsoft.com/office/officeart/2005/8/layout/lProcess3"/>
    <dgm:cxn modelId="{2F36FABA-ED75-454C-82F2-79AD8223076E}" type="presParOf" srcId="{91FF3146-E739-354B-AFE7-9B7B8A372E27}" destId="{7CF99B92-7389-3E41-910B-D20ABD8408A5}" srcOrd="0" destOrd="0" presId="urn:microsoft.com/office/officeart/2005/8/layout/lProcess3"/>
    <dgm:cxn modelId="{88C67BBF-D30B-4641-93F6-E68A626C70DE}" type="presParOf" srcId="{91FF3146-E739-354B-AFE7-9B7B8A372E27}" destId="{67B420DE-3618-9848-82B1-533057C0A757}" srcOrd="1" destOrd="0" presId="urn:microsoft.com/office/officeart/2005/8/layout/lProcess3"/>
    <dgm:cxn modelId="{4D1DF105-ECA7-5246-97A4-42EFB22F238F}" type="presParOf" srcId="{91FF3146-E739-354B-AFE7-9B7B8A372E27}" destId="{256346C0-87F9-3646-847D-FA0041071A51}" srcOrd="2" destOrd="0" presId="urn:microsoft.com/office/officeart/2005/8/layout/lProcess3"/>
    <dgm:cxn modelId="{11A35122-BD2A-114D-B462-66F4F6EC13F8}" type="presParOf" srcId="{91FF3146-E739-354B-AFE7-9B7B8A372E27}" destId="{A8D94F97-E973-EB4B-B04E-78D8A95BDF14}" srcOrd="3" destOrd="0" presId="urn:microsoft.com/office/officeart/2005/8/layout/lProcess3"/>
    <dgm:cxn modelId="{8D2F62B8-C7DA-2D49-BC19-8D9AE9791206}" type="presParOf" srcId="{91FF3146-E739-354B-AFE7-9B7B8A372E27}" destId="{5358A455-10DB-5744-95D9-95616FF6057D}" srcOrd="4" destOrd="0" presId="urn:microsoft.com/office/officeart/2005/8/layout/lProcess3"/>
    <dgm:cxn modelId="{24FF0FAE-D60F-8742-A190-E1D15633474C}" type="presParOf" srcId="{9FF6DE6C-276B-7B40-B1A5-11FF895E4C93}" destId="{53A23512-7A4B-234C-89F1-F92430B898D5}" srcOrd="3" destOrd="0" presId="urn:microsoft.com/office/officeart/2005/8/layout/lProcess3"/>
    <dgm:cxn modelId="{E09EDB76-75E7-2F4C-A9CB-3EA7127B7152}" type="presParOf" srcId="{9FF6DE6C-276B-7B40-B1A5-11FF895E4C93}" destId="{2A5B89A8-5072-374A-B9F9-C0F6B0F85EE3}" srcOrd="4" destOrd="0" presId="urn:microsoft.com/office/officeart/2005/8/layout/lProcess3"/>
    <dgm:cxn modelId="{4F647C04-4250-4143-A271-EB3769569B50}" type="presParOf" srcId="{2A5B89A8-5072-374A-B9F9-C0F6B0F85EE3}" destId="{D180F3DF-9A64-8841-BC9B-680FBE198928}" srcOrd="0" destOrd="0" presId="urn:microsoft.com/office/officeart/2005/8/layout/lProcess3"/>
    <dgm:cxn modelId="{89B5CE39-6E5D-1544-8A4E-B0D275A34545}" type="presParOf" srcId="{2A5B89A8-5072-374A-B9F9-C0F6B0F85EE3}" destId="{C0957183-FEB7-9445-9CAE-4050A35B1A96}" srcOrd="1" destOrd="0" presId="urn:microsoft.com/office/officeart/2005/8/layout/lProcess3"/>
    <dgm:cxn modelId="{338E532D-1319-B349-958F-008FF79E5CE6}" type="presParOf" srcId="{2A5B89A8-5072-374A-B9F9-C0F6B0F85EE3}" destId="{8DC34918-EEB9-274F-90A1-8D8341818138}" srcOrd="2" destOrd="0" presId="urn:microsoft.com/office/officeart/2005/8/layout/lProcess3"/>
    <dgm:cxn modelId="{14D5A040-8490-C841-951B-9395D7CA6C48}" type="presParOf" srcId="{2A5B89A8-5072-374A-B9F9-C0F6B0F85EE3}" destId="{C9D277CF-C002-0E42-B663-471730E8CCEA}" srcOrd="3" destOrd="0" presId="urn:microsoft.com/office/officeart/2005/8/layout/lProcess3"/>
    <dgm:cxn modelId="{D9252857-0637-8F4E-A05F-8702EFE3418E}" type="presParOf" srcId="{2A5B89A8-5072-374A-B9F9-C0F6B0F85EE3}" destId="{89D45AC6-35C0-3041-8C62-4757704BBAA9}" srcOrd="4"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4357" y="-2867618"/>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err="1">
              <a:solidFill>
                <a:srgbClr val="367C2B"/>
              </a:solidFill>
              <a:latin typeface="Helvetica Neue" charset="0"/>
              <a:ea typeface="Helvetica Neue" charset="0"/>
              <a:cs typeface="Helvetica Neue" charset="0"/>
            </a:rPr>
            <a:t>Alomofire</a:t>
          </a:r>
          <a:r>
            <a:rPr lang="en-US" sz="1600" b="0" i="0" kern="1200" dirty="0">
              <a:solidFill>
                <a:srgbClr val="367C2B"/>
              </a:solidFill>
              <a:latin typeface="Helvetica Neue" charset="0"/>
              <a:ea typeface="Helvetica Neue" charset="0"/>
              <a:cs typeface="Helvetica Neue" charset="0"/>
            </a:rPr>
            <a:t> for Swift</a:t>
          </a:r>
        </a:p>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Could authenticate and fetch data</a:t>
          </a:r>
        </a:p>
      </dsp:txBody>
      <dsp:txXfrm rot="-5400000">
        <a:off x="3785616" y="139810"/>
        <a:ext cx="6691297" cy="715127"/>
      </dsp:txXfrm>
    </dsp:sp>
    <dsp:sp modelId="{50DD16A0-FB2E-774A-9773-6FE2B46EFB71}">
      <dsp:nvSpPr>
        <dsp:cNvPr id="0" name=""/>
        <dsp:cNvSpPr/>
      </dsp:nvSpPr>
      <dsp:spPr>
        <a:xfrm>
          <a:off x="0" y="2059"/>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Manual integration</a:t>
          </a:r>
          <a:endParaRPr lang="en-US" sz="2800" b="0" i="0" kern="1200" dirty="0">
            <a:solidFill>
              <a:srgbClr val="367C2B"/>
            </a:solidFill>
            <a:latin typeface="Helvetica Neue" charset="0"/>
            <a:ea typeface="Helvetica Neue" charset="0"/>
            <a:cs typeface="Helvetica Neue" charset="0"/>
          </a:endParaRPr>
        </a:p>
      </dsp:txBody>
      <dsp:txXfrm>
        <a:off x="48358" y="50417"/>
        <a:ext cx="3688900" cy="893911"/>
      </dsp:txXfrm>
    </dsp:sp>
    <dsp:sp modelId="{B83C1E2E-EDBA-104D-B142-704EEEBFE15C}">
      <dsp:nvSpPr>
        <dsp:cNvPr id="0" name=""/>
        <dsp:cNvSpPr/>
      </dsp:nvSpPr>
      <dsp:spPr>
        <a:xfrm rot="5400000">
          <a:off x="6754357" y="-1827459"/>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Framework in Objective-C is integrated into Swift app.</a:t>
          </a:r>
          <a:endParaRPr lang="en-GB" sz="1600" kern="1200" dirty="0"/>
        </a:p>
      </dsp:txBody>
      <dsp:txXfrm rot="-5400000">
        <a:off x="3785616" y="1179969"/>
        <a:ext cx="6691297" cy="715127"/>
      </dsp:txXfrm>
    </dsp:sp>
    <dsp:sp modelId="{2E27178B-939F-D644-9CDD-2E3FAD45E9D9}">
      <dsp:nvSpPr>
        <dsp:cNvPr id="0" name=""/>
        <dsp:cNvSpPr/>
      </dsp:nvSpPr>
      <dsp:spPr>
        <a:xfrm>
          <a:off x="0" y="1042218"/>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Framework</a:t>
          </a:r>
          <a:endParaRPr lang="en-GB" sz="2800" kern="1200" dirty="0"/>
        </a:p>
      </dsp:txBody>
      <dsp:txXfrm>
        <a:off x="48358" y="1090576"/>
        <a:ext cx="3688900" cy="893911"/>
      </dsp:txXfrm>
    </dsp:sp>
    <dsp:sp modelId="{CF61AD20-8FDB-FE49-91F6-D6D29F2A88BF}">
      <dsp:nvSpPr>
        <dsp:cNvPr id="0" name=""/>
        <dsp:cNvSpPr/>
      </dsp:nvSpPr>
      <dsp:spPr>
        <a:xfrm rot="5400000">
          <a:off x="6754357" y="-787301"/>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Show </a:t>
          </a:r>
          <a:r>
            <a:rPr lang="en-US" sz="1600" b="0" i="0" kern="1200" dirty="0" err="1">
              <a:solidFill>
                <a:srgbClr val="367C2B"/>
              </a:solidFill>
              <a:latin typeface="Helvetica Neue" charset="0"/>
              <a:ea typeface="Helvetica Neue" charset="0"/>
              <a:cs typeface="Helvetica Neue" charset="0"/>
            </a:rPr>
            <a:t>JDLogin</a:t>
          </a:r>
          <a:r>
            <a:rPr lang="en-US" sz="1600" b="0" i="0" kern="1200" dirty="0">
              <a:solidFill>
                <a:srgbClr val="367C2B"/>
              </a:solidFill>
              <a:latin typeface="Helvetica Neue" charset="0"/>
              <a:ea typeface="Helvetica Neue" charset="0"/>
              <a:cs typeface="Helvetica Neue" charset="0"/>
            </a:rPr>
            <a:t> screen and be able to authenticate</a:t>
          </a:r>
        </a:p>
      </dsp:txBody>
      <dsp:txXfrm rot="-5400000">
        <a:off x="3785616" y="2220127"/>
        <a:ext cx="6691297" cy="715127"/>
      </dsp:txXfrm>
    </dsp:sp>
    <dsp:sp modelId="{FB9E0A9E-E9AF-1D4A-B77D-31A810667CE6}">
      <dsp:nvSpPr>
        <dsp:cNvPr id="0" name=""/>
        <dsp:cNvSpPr/>
      </dsp:nvSpPr>
      <dsp:spPr>
        <a:xfrm>
          <a:off x="0" y="2082377"/>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Login</a:t>
          </a:r>
        </a:p>
      </dsp:txBody>
      <dsp:txXfrm>
        <a:off x="48358" y="2130735"/>
        <a:ext cx="3688900" cy="893911"/>
      </dsp:txXfrm>
    </dsp:sp>
    <dsp:sp modelId="{55194650-AFC2-3C4B-A23B-8FA5B0122C69}">
      <dsp:nvSpPr>
        <dsp:cNvPr id="0" name=""/>
        <dsp:cNvSpPr/>
      </dsp:nvSpPr>
      <dsp:spPr>
        <a:xfrm rot="5400000">
          <a:off x="6754357" y="252857"/>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0" algn="l" defTabSz="622300">
            <a:lnSpc>
              <a:spcPct val="90000"/>
            </a:lnSpc>
            <a:spcBef>
              <a:spcPct val="0"/>
            </a:spcBef>
            <a:spcAft>
              <a:spcPct val="15000"/>
            </a:spcAft>
            <a:buChar char="•"/>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sp:txBody>
      <dsp:txXfrm rot="-5400000">
        <a:off x="3785616" y="3260286"/>
        <a:ext cx="6691297" cy="715127"/>
      </dsp:txXfrm>
    </dsp:sp>
    <dsp:sp modelId="{4FC72670-ACA2-1A4E-B123-0DCDA4EEBECD}">
      <dsp:nvSpPr>
        <dsp:cNvPr id="0" name=""/>
        <dsp:cNvSpPr/>
      </dsp:nvSpPr>
      <dsp:spPr>
        <a:xfrm>
          <a:off x="0" y="3122535"/>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GB" sz="2800" b="1" i="0" kern="1200" dirty="0">
              <a:solidFill>
                <a:prstClr val="white"/>
              </a:solidFill>
              <a:latin typeface="Helvetica Neue Condensed" charset="0"/>
              <a:ea typeface="Helvetica Neue Condensed" charset="0"/>
              <a:cs typeface="Helvetica Neue Condensed" charset="0"/>
            </a:rPr>
            <a:t>JD Organizations</a:t>
          </a:r>
        </a:p>
      </dsp:txBody>
      <dsp:txXfrm>
        <a:off x="48358" y="3170893"/>
        <a:ext cx="3688900" cy="89391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4410835" y="-1654160"/>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dsp:txBody>
      <dsp:txXfrm rot="-5400000">
        <a:off x="2610609" y="197858"/>
        <a:ext cx="4609616" cy="957371"/>
      </dsp:txXfrm>
    </dsp:sp>
    <dsp:sp modelId="{02025667-6721-0C40-9212-3C6E117053AD}">
      <dsp:nvSpPr>
        <dsp:cNvPr id="0" name=""/>
        <dsp:cNvSpPr/>
      </dsp:nvSpPr>
      <dsp:spPr>
        <a:xfrm>
          <a:off x="0" y="2009"/>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dsp:txBody>
      <dsp:txXfrm>
        <a:off x="64739" y="66748"/>
        <a:ext cx="2492564" cy="1196716"/>
      </dsp:txXfrm>
    </dsp:sp>
    <dsp:sp modelId="{CF61AD20-8FDB-FE49-91F6-D6D29F2A88BF}">
      <dsp:nvSpPr>
        <dsp:cNvPr id="0" name=""/>
        <dsp:cNvSpPr/>
      </dsp:nvSpPr>
      <dsp:spPr>
        <a:xfrm rot="5400000">
          <a:off x="4422268" y="-27309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dsp:txBody>
      <dsp:txXfrm rot="-5400000">
        <a:off x="2622042" y="1578926"/>
        <a:ext cx="4609616" cy="957371"/>
      </dsp:txXfrm>
    </dsp:sp>
    <dsp:sp modelId="{FB9E0A9E-E9AF-1D4A-B77D-31A810667CE6}">
      <dsp:nvSpPr>
        <dsp:cNvPr id="0" name=""/>
        <dsp:cNvSpPr/>
      </dsp:nvSpPr>
      <dsp:spPr>
        <a:xfrm>
          <a:off x="0" y="1394514"/>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dsp:txBody>
      <dsp:txXfrm>
        <a:off x="64739" y="1459253"/>
        <a:ext cx="2492564" cy="1196716"/>
      </dsp:txXfrm>
    </dsp:sp>
    <dsp:sp modelId="{77D97388-8041-144E-A20A-91FFECF8A04A}">
      <dsp:nvSpPr>
        <dsp:cNvPr id="0" name=""/>
        <dsp:cNvSpPr/>
      </dsp:nvSpPr>
      <dsp:spPr>
        <a:xfrm rot="5400000">
          <a:off x="4422268" y="111941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dsp:txBody>
      <dsp:txXfrm rot="-5400000">
        <a:off x="2622042" y="2971430"/>
        <a:ext cx="4609616" cy="957371"/>
      </dsp:txXfrm>
    </dsp:sp>
    <dsp:sp modelId="{4017E0B5-8F21-DC46-8244-03DE529B320C}">
      <dsp:nvSpPr>
        <dsp:cNvPr id="0" name=""/>
        <dsp:cNvSpPr/>
      </dsp:nvSpPr>
      <dsp:spPr>
        <a:xfrm>
          <a:off x="0" y="2787018"/>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dsp:txBody>
      <dsp:txXfrm>
        <a:off x="64739" y="2851757"/>
        <a:ext cx="2492564" cy="11967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6B88C-2BE2-CA40-A482-3CBDCA1BECBD}">
      <dsp:nvSpPr>
        <dsp:cNvPr id="0" name=""/>
        <dsp:cNvSpPr/>
      </dsp:nvSpPr>
      <dsp:spPr>
        <a:xfrm>
          <a:off x="23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Daily scrum</a:t>
          </a:r>
        </a:p>
      </dsp:txBody>
      <dsp:txXfrm>
        <a:off x="352269" y="1864627"/>
        <a:ext cx="1689411" cy="1689411"/>
      </dsp:txXfrm>
    </dsp:sp>
    <dsp:sp modelId="{F5E59F81-A01B-9743-949D-294B93EE660C}">
      <dsp:nvSpPr>
        <dsp:cNvPr id="0" name=""/>
        <dsp:cNvSpPr/>
      </dsp:nvSpPr>
      <dsp:spPr>
        <a:xfrm>
          <a:off x="19137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Documentation</a:t>
          </a:r>
        </a:p>
      </dsp:txBody>
      <dsp:txXfrm>
        <a:off x="2263619" y="1864627"/>
        <a:ext cx="1689411" cy="1689411"/>
      </dsp:txXfrm>
    </dsp:sp>
    <dsp:sp modelId="{63FC93D2-491F-6240-9ADF-0CC00A3EFA0E}">
      <dsp:nvSpPr>
        <dsp:cNvPr id="0" name=""/>
        <dsp:cNvSpPr/>
      </dsp:nvSpPr>
      <dsp:spPr>
        <a:xfrm>
          <a:off x="38250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dsp:txBody>
      <dsp:txXfrm>
        <a:off x="4174969" y="1864627"/>
        <a:ext cx="1689411" cy="1689411"/>
      </dsp:txXfrm>
    </dsp:sp>
    <dsp:sp modelId="{5642629C-115E-2945-A907-479BF214FB25}">
      <dsp:nvSpPr>
        <dsp:cNvPr id="0" name=""/>
        <dsp:cNvSpPr/>
      </dsp:nvSpPr>
      <dsp:spPr>
        <a:xfrm>
          <a:off x="57364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dsp:txBody>
      <dsp:txXfrm>
        <a:off x="6086319" y="1864627"/>
        <a:ext cx="1689411" cy="16894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254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dsp:txBody>
      <dsp:txXfrm>
        <a:off x="2540" y="1683648"/>
        <a:ext cx="2476500" cy="662400"/>
      </dsp:txXfrm>
    </dsp:sp>
    <dsp:sp modelId="{075D174B-272E-0C48-B06A-48642EF3C6C8}">
      <dsp:nvSpPr>
        <dsp:cNvPr id="0" name=""/>
        <dsp:cNvSpPr/>
      </dsp:nvSpPr>
      <dsp:spPr>
        <a:xfrm>
          <a:off x="254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dsp:txBody>
      <dsp:txXfrm>
        <a:off x="2540" y="2346048"/>
        <a:ext cx="2476500" cy="1388969"/>
      </dsp:txXfrm>
    </dsp:sp>
    <dsp:sp modelId="{6B921A67-38DA-E749-BF8D-F258A9F0919B}">
      <dsp:nvSpPr>
        <dsp:cNvPr id="0" name=""/>
        <dsp:cNvSpPr/>
      </dsp:nvSpPr>
      <dsp:spPr>
        <a:xfrm>
          <a:off x="282575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dsp:txBody>
      <dsp:txXfrm>
        <a:off x="2825750" y="1683648"/>
        <a:ext cx="2476500" cy="662400"/>
      </dsp:txXfrm>
    </dsp:sp>
    <dsp:sp modelId="{44415275-E669-2444-B340-93628B07AEA2}">
      <dsp:nvSpPr>
        <dsp:cNvPr id="0" name=""/>
        <dsp:cNvSpPr/>
      </dsp:nvSpPr>
      <dsp:spPr>
        <a:xfrm>
          <a:off x="282575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dsp:txBody>
      <dsp:txXfrm>
        <a:off x="2825750" y="2346048"/>
        <a:ext cx="2476500" cy="1388969"/>
      </dsp:txXfrm>
    </dsp:sp>
    <dsp:sp modelId="{008C2130-CFDB-2044-8ADC-1C4FB6C53530}">
      <dsp:nvSpPr>
        <dsp:cNvPr id="0" name=""/>
        <dsp:cNvSpPr/>
      </dsp:nvSpPr>
      <dsp:spPr>
        <a:xfrm>
          <a:off x="564896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dsp:txBody>
      <dsp:txXfrm>
        <a:off x="5648960" y="1683648"/>
        <a:ext cx="2476500" cy="662400"/>
      </dsp:txXfrm>
    </dsp:sp>
    <dsp:sp modelId="{5637CBF4-7A55-394D-93ED-13B6C022B9F0}">
      <dsp:nvSpPr>
        <dsp:cNvPr id="0" name=""/>
        <dsp:cNvSpPr/>
      </dsp:nvSpPr>
      <dsp:spPr>
        <a:xfrm>
          <a:off x="564896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Scrum</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Retrospective</a:t>
          </a:r>
        </a:p>
      </dsp:txBody>
      <dsp:txXfrm>
        <a:off x="5648960" y="2346048"/>
        <a:ext cx="2476500" cy="1388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531466" y="-2651610"/>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Nobody had Mobile Application development experience</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No prior knowledge of Swift</a:t>
          </a:r>
        </a:p>
      </dsp:txBody>
      <dsp:txXfrm rot="-5400000">
        <a:off x="3744468" y="188248"/>
        <a:ext cx="6603972" cy="977115"/>
      </dsp:txXfrm>
    </dsp:sp>
    <dsp:sp modelId="{FB9E0A9E-E9AF-1D4A-B77D-31A810667CE6}">
      <dsp:nvSpPr>
        <dsp:cNvPr id="0" name=""/>
        <dsp:cNvSpPr/>
      </dsp:nvSpPr>
      <dsp:spPr>
        <a:xfrm>
          <a:off x="0" y="33"/>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Swift and Mobile development experience</a:t>
          </a:r>
        </a:p>
      </dsp:txBody>
      <dsp:txXfrm>
        <a:off x="66075" y="66108"/>
        <a:ext cx="3612318" cy="1221394"/>
      </dsp:txXfrm>
    </dsp:sp>
    <dsp:sp modelId="{A6C5627D-50AF-4D48-A0EC-383AC2590BDD}">
      <dsp:nvSpPr>
        <dsp:cNvPr id="0" name=""/>
        <dsp:cNvSpPr/>
      </dsp:nvSpPr>
      <dsp:spPr>
        <a:xfrm rot="5400000">
          <a:off x="6515140" y="-1218715"/>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In Objective-C</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Required bridging implementation</a:t>
          </a:r>
        </a:p>
      </dsp:txBody>
      <dsp:txXfrm rot="-5400000">
        <a:off x="3728142" y="1621143"/>
        <a:ext cx="6603972" cy="977115"/>
      </dsp:txXfrm>
    </dsp:sp>
    <dsp:sp modelId="{02025667-6721-0C40-9212-3C6E117053AD}">
      <dsp:nvSpPr>
        <dsp:cNvPr id="0" name=""/>
        <dsp:cNvSpPr/>
      </dsp:nvSpPr>
      <dsp:spPr>
        <a:xfrm>
          <a:off x="0" y="1421255"/>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Framework</a:t>
          </a:r>
        </a:p>
      </dsp:txBody>
      <dsp:txXfrm>
        <a:off x="66075" y="1487330"/>
        <a:ext cx="3612318" cy="12213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5700998" y="-2957809"/>
          <a:ext cx="1480987" cy="739660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Default Storyboard must be deleted</a:t>
          </a:r>
        </a:p>
        <a:p>
          <a:pPr marL="228600" lvl="1" indent="-228600" algn="l" defTabSz="889000">
            <a:lnSpc>
              <a:spcPct val="90000"/>
            </a:lnSpc>
            <a:spcBef>
              <a:spcPct val="0"/>
            </a:spcBef>
            <a:spcAft>
              <a:spcPct val="15000"/>
            </a:spcAft>
            <a:buChar char="•"/>
          </a:pPr>
          <a:r>
            <a:rPr lang="en-US" sz="2000" b="0" i="0" kern="1200" dirty="0" err="1">
              <a:solidFill>
                <a:srgbClr val="367C2B"/>
              </a:solidFill>
              <a:latin typeface="Helvetica Neue" charset="0"/>
              <a:ea typeface="Helvetica Neue" charset="0"/>
              <a:cs typeface="Helvetica Neue" charset="0"/>
            </a:rPr>
            <a:t>JDLoginViewController</a:t>
          </a:r>
          <a:r>
            <a:rPr lang="en-US" sz="2000" b="0" i="0" kern="1200" dirty="0">
              <a:solidFill>
                <a:srgbClr val="367C2B"/>
              </a:solidFill>
              <a:latin typeface="Helvetica Neue" charset="0"/>
              <a:ea typeface="Helvetica Neue" charset="0"/>
              <a:cs typeface="Helvetica Neue" charset="0"/>
            </a:rPr>
            <a:t> initialized in </a:t>
          </a:r>
          <a:r>
            <a:rPr lang="en-US" sz="2000" b="0" i="0" kern="1200" dirty="0" err="1">
              <a:solidFill>
                <a:srgbClr val="367C2B"/>
              </a:solidFill>
              <a:latin typeface="Helvetica Neue" charset="0"/>
              <a:ea typeface="Helvetica Neue" charset="0"/>
              <a:cs typeface="Helvetica Neue" charset="0"/>
            </a:rPr>
            <a:t>SceneDelegate</a:t>
          </a:r>
          <a:endParaRPr lang="en-US" sz="2000" b="0" i="0" kern="1200" dirty="0">
            <a:solidFill>
              <a:srgbClr val="367C2B"/>
            </a:solidFill>
            <a:latin typeface="Helvetica Neue" charset="0"/>
            <a:ea typeface="Helvetica Neue" charset="0"/>
            <a:cs typeface="Helvetica Neue" charset="0"/>
          </a:endParaRP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Misleading Error messages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Probably bug of XCode</a:t>
          </a:r>
        </a:p>
      </dsp:txBody>
      <dsp:txXfrm rot="-5400000">
        <a:off x="2743189" y="72296"/>
        <a:ext cx="7324309" cy="1336395"/>
      </dsp:txXfrm>
    </dsp:sp>
    <dsp:sp modelId="{02025667-6721-0C40-9212-3C6E117053AD}">
      <dsp:nvSpPr>
        <dsp:cNvPr id="0" name=""/>
        <dsp:cNvSpPr/>
      </dsp:nvSpPr>
      <dsp:spPr>
        <a:xfrm>
          <a:off x="0" y="0"/>
          <a:ext cx="2656325" cy="13370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Login</a:t>
          </a:r>
        </a:p>
      </dsp:txBody>
      <dsp:txXfrm>
        <a:off x="65271" y="65271"/>
        <a:ext cx="2525783" cy="1206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E0A9E-E9AF-1D4A-B77D-31A810667CE6}">
      <dsp:nvSpPr>
        <dsp:cNvPr id="0" name=""/>
        <dsp:cNvSpPr/>
      </dsp:nvSpPr>
      <dsp:spPr>
        <a:xfrm>
          <a:off x="15295" y="0"/>
          <a:ext cx="2639004" cy="14677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fetch data</a:t>
          </a:r>
        </a:p>
      </dsp:txBody>
      <dsp:txXfrm>
        <a:off x="86945" y="71650"/>
        <a:ext cx="2495704" cy="1324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5EEC4-FDD5-E84F-AF0E-55EAF5841358}">
      <dsp:nvSpPr>
        <dsp:cNvPr id="0" name=""/>
        <dsp:cNvSpPr/>
      </dsp:nvSpPr>
      <dsp:spPr>
        <a:xfrm>
          <a:off x="3318055" y="353892"/>
          <a:ext cx="3867496" cy="134313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3AD28-C461-0A4C-A981-E2B0BD056E84}">
      <dsp:nvSpPr>
        <dsp:cNvPr id="0" name=""/>
        <dsp:cNvSpPr/>
      </dsp:nvSpPr>
      <dsp:spPr>
        <a:xfrm>
          <a:off x="4883042" y="3642763"/>
          <a:ext cx="749514" cy="479689"/>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3A308F-B038-D94F-9EE3-CC790F3B9F8C}">
      <dsp:nvSpPr>
        <dsp:cNvPr id="0" name=""/>
        <dsp:cNvSpPr/>
      </dsp:nvSpPr>
      <dsp:spPr>
        <a:xfrm>
          <a:off x="3458964" y="4026514"/>
          <a:ext cx="3597671" cy="89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GB" sz="3100" kern="1200" dirty="0"/>
            <a:t> </a:t>
          </a:r>
          <a:r>
            <a:rPr lang="en-GB" sz="3100" kern="1200" dirty="0">
              <a:solidFill>
                <a:schemeClr val="accent6">
                  <a:lumMod val="50000"/>
                </a:schemeClr>
              </a:solidFill>
            </a:rPr>
            <a:t>Quality Assurance</a:t>
          </a:r>
        </a:p>
      </dsp:txBody>
      <dsp:txXfrm>
        <a:off x="3458964" y="4026514"/>
        <a:ext cx="3597671" cy="899417"/>
      </dsp:txXfrm>
    </dsp:sp>
    <dsp:sp modelId="{765FE5E4-88F6-2F4B-AC3E-A9858B5C089E}">
      <dsp:nvSpPr>
        <dsp:cNvPr id="0" name=""/>
        <dsp:cNvSpPr/>
      </dsp:nvSpPr>
      <dsp:spPr>
        <a:xfrm>
          <a:off x="4724145" y="1800755"/>
          <a:ext cx="1349126" cy="13491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kern="1200" dirty="0"/>
            <a:t>Code Quality</a:t>
          </a:r>
        </a:p>
      </dsp:txBody>
      <dsp:txXfrm>
        <a:off x="4921720" y="1998330"/>
        <a:ext cx="953976" cy="953976"/>
      </dsp:txXfrm>
    </dsp:sp>
    <dsp:sp modelId="{3E47651E-26E1-2440-861D-D912F779277E}">
      <dsp:nvSpPr>
        <dsp:cNvPr id="0" name=""/>
        <dsp:cNvSpPr/>
      </dsp:nvSpPr>
      <dsp:spPr>
        <a:xfrm>
          <a:off x="3310468" y="827546"/>
          <a:ext cx="1486117" cy="8834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a:t>Non-Functional Testing</a:t>
          </a:r>
        </a:p>
      </dsp:txBody>
      <dsp:txXfrm>
        <a:off x="3528105" y="956926"/>
        <a:ext cx="1050843" cy="624702"/>
      </dsp:txXfrm>
    </dsp:sp>
    <dsp:sp modelId="{18DED467-2DFF-CF41-BBEF-CDEA89D23B35}">
      <dsp:nvSpPr>
        <dsp:cNvPr id="0" name=""/>
        <dsp:cNvSpPr/>
      </dsp:nvSpPr>
      <dsp:spPr>
        <a:xfrm>
          <a:off x="4445748" y="259546"/>
          <a:ext cx="1464450" cy="8358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kern="1200" dirty="0"/>
            <a:t>Functional Testing</a:t>
          </a:r>
        </a:p>
      </dsp:txBody>
      <dsp:txXfrm>
        <a:off x="4660212" y="381954"/>
        <a:ext cx="1035522" cy="591035"/>
      </dsp:txXfrm>
    </dsp:sp>
    <dsp:sp modelId="{1558C47E-FF7C-7A41-89B1-A00EE07B4AF9}">
      <dsp:nvSpPr>
        <dsp:cNvPr id="0" name=""/>
        <dsp:cNvSpPr/>
      </dsp:nvSpPr>
      <dsp:spPr>
        <a:xfrm>
          <a:off x="2743207" y="-129037"/>
          <a:ext cx="5029184" cy="399389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108B4-06D7-824C-B1F1-477F1AEA674D}">
      <dsp:nvSpPr>
        <dsp:cNvPr id="0" name=""/>
        <dsp:cNvSpPr/>
      </dsp:nvSpPr>
      <dsp:spPr>
        <a:xfrm>
          <a:off x="2567"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Robustness</a:t>
          </a:r>
        </a:p>
      </dsp:txBody>
      <dsp:txXfrm>
        <a:off x="459544" y="1718692"/>
        <a:ext cx="1370930" cy="913953"/>
      </dsp:txXfrm>
    </dsp:sp>
    <dsp:sp modelId="{AF75DE64-604E-7F4C-9371-096A610D4942}">
      <dsp:nvSpPr>
        <dsp:cNvPr id="0" name=""/>
        <dsp:cNvSpPr/>
      </dsp:nvSpPr>
      <dsp:spPr>
        <a:xfrm>
          <a:off x="2058962"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Security</a:t>
          </a:r>
        </a:p>
      </dsp:txBody>
      <dsp:txXfrm>
        <a:off x="2515939" y="1718692"/>
        <a:ext cx="1370930" cy="913953"/>
      </dsp:txXfrm>
    </dsp:sp>
    <dsp:sp modelId="{A3B8825C-FEAA-714C-A4DB-12BA0AEBEA5D}">
      <dsp:nvSpPr>
        <dsp:cNvPr id="0" name=""/>
        <dsp:cNvSpPr/>
      </dsp:nvSpPr>
      <dsp:spPr>
        <a:xfrm>
          <a:off x="4115358"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Performance</a:t>
          </a:r>
        </a:p>
      </dsp:txBody>
      <dsp:txXfrm>
        <a:off x="4572335" y="1718692"/>
        <a:ext cx="1370930" cy="913953"/>
      </dsp:txXfrm>
    </dsp:sp>
    <dsp:sp modelId="{297660BD-1C70-F24F-B5DD-DA540AF13314}">
      <dsp:nvSpPr>
        <dsp:cNvPr id="0" name=""/>
        <dsp:cNvSpPr/>
      </dsp:nvSpPr>
      <dsp:spPr>
        <a:xfrm>
          <a:off x="6171753"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Code Quality</a:t>
          </a:r>
        </a:p>
      </dsp:txBody>
      <dsp:txXfrm>
        <a:off x="6628730" y="1718692"/>
        <a:ext cx="1370930" cy="913953"/>
      </dsp:txXfrm>
    </dsp:sp>
    <dsp:sp modelId="{B2D250AD-1FBB-0C49-90A5-F8348F9C0DD4}">
      <dsp:nvSpPr>
        <dsp:cNvPr id="0" name=""/>
        <dsp:cNvSpPr/>
      </dsp:nvSpPr>
      <dsp:spPr>
        <a:xfrm>
          <a:off x="8228148"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Reusability</a:t>
          </a:r>
        </a:p>
      </dsp:txBody>
      <dsp:txXfrm>
        <a:off x="8685125" y="1718692"/>
        <a:ext cx="1370930" cy="9139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51" y="103149"/>
          <a:ext cx="4913783" cy="164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231648" rIns="405384" bIns="231648" numCol="1" spcCol="1270" anchor="ctr" anchorCtr="0">
          <a:noAutofit/>
        </a:bodyPr>
        <a:lstStyle/>
        <a:p>
          <a:pPr lvl="0" algn="ctr" defTabSz="2533650">
            <a:lnSpc>
              <a:spcPct val="90000"/>
            </a:lnSpc>
            <a:spcBef>
              <a:spcPct val="0"/>
            </a:spcBef>
            <a:spcAft>
              <a:spcPct val="35000"/>
            </a:spcAft>
          </a:pPr>
          <a:r>
            <a:rPr lang="en-US" sz="5700" b="1" i="0" kern="1200" dirty="0">
              <a:latin typeface="Helvetica Neue Condensed" charset="0"/>
              <a:ea typeface="Helvetica Neue Condensed" charset="0"/>
              <a:cs typeface="Helvetica Neue Condensed" charset="0"/>
            </a:rPr>
            <a:t>Achievements</a:t>
          </a:r>
        </a:p>
      </dsp:txBody>
      <dsp:txXfrm>
        <a:off x="51" y="103149"/>
        <a:ext cx="4913783" cy="1641600"/>
      </dsp:txXfrm>
    </dsp:sp>
    <dsp:sp modelId="{075D174B-272E-0C48-B06A-48642EF3C6C8}">
      <dsp:nvSpPr>
        <dsp:cNvPr id="0" name=""/>
        <dsp:cNvSpPr/>
      </dsp:nvSpPr>
      <dsp:spPr>
        <a:xfrm>
          <a:off x="51" y="1744749"/>
          <a:ext cx="4913783" cy="25034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Pair programming</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Performance test</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Code Quality</a:t>
          </a:r>
        </a:p>
      </dsp:txBody>
      <dsp:txXfrm>
        <a:off x="51" y="1744749"/>
        <a:ext cx="4913783" cy="2503439"/>
      </dsp:txXfrm>
    </dsp:sp>
    <dsp:sp modelId="{008C2130-CFDB-2044-8ADC-1C4FB6C53530}">
      <dsp:nvSpPr>
        <dsp:cNvPr id="0" name=""/>
        <dsp:cNvSpPr/>
      </dsp:nvSpPr>
      <dsp:spPr>
        <a:xfrm>
          <a:off x="5601764" y="103149"/>
          <a:ext cx="4913783" cy="164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231648" rIns="405384" bIns="231648" numCol="1" spcCol="1270" anchor="ctr" anchorCtr="0">
          <a:noAutofit/>
        </a:bodyPr>
        <a:lstStyle/>
        <a:p>
          <a:pPr lvl="0" algn="ctr" defTabSz="2533650">
            <a:lnSpc>
              <a:spcPct val="90000"/>
            </a:lnSpc>
            <a:spcBef>
              <a:spcPct val="0"/>
            </a:spcBef>
            <a:spcAft>
              <a:spcPct val="35000"/>
            </a:spcAft>
          </a:pPr>
          <a:r>
            <a:rPr lang="en-US" sz="5700" b="1" i="0" kern="1200" dirty="0">
              <a:latin typeface="Helvetica Neue Condensed" charset="0"/>
              <a:ea typeface="Helvetica Neue Condensed" charset="0"/>
              <a:cs typeface="Helvetica Neue Condensed" charset="0"/>
            </a:rPr>
            <a:t>Difficulties</a:t>
          </a:r>
        </a:p>
      </dsp:txBody>
      <dsp:txXfrm>
        <a:off x="5601764" y="103149"/>
        <a:ext cx="4913783" cy="1641600"/>
      </dsp:txXfrm>
    </dsp:sp>
    <dsp:sp modelId="{5637CBF4-7A55-394D-93ED-13B6C022B9F0}">
      <dsp:nvSpPr>
        <dsp:cNvPr id="0" name=""/>
        <dsp:cNvSpPr/>
      </dsp:nvSpPr>
      <dsp:spPr>
        <a:xfrm>
          <a:off x="5601764" y="1744749"/>
          <a:ext cx="4913783" cy="25034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Domain knowledge</a:t>
          </a:r>
        </a:p>
      </dsp:txBody>
      <dsp:txXfrm>
        <a:off x="5601764" y="1744749"/>
        <a:ext cx="4913783" cy="25034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B17FA-16C2-404D-89F7-F1005746CE05}">
      <dsp:nvSpPr>
        <dsp:cNvPr id="0" name=""/>
        <dsp:cNvSpPr/>
      </dsp:nvSpPr>
      <dsp:spPr>
        <a:xfrm>
          <a:off x="4408600" y="1741"/>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4443139" y="36280"/>
        <a:ext cx="1411484" cy="638465"/>
      </dsp:txXfrm>
    </dsp:sp>
    <dsp:sp modelId="{3CF7BABA-9213-C246-A90C-E74106D616E2}">
      <dsp:nvSpPr>
        <dsp:cNvPr id="0" name=""/>
        <dsp:cNvSpPr/>
      </dsp:nvSpPr>
      <dsp:spPr>
        <a:xfrm>
          <a:off x="3128661" y="355513"/>
          <a:ext cx="4040441" cy="4040441"/>
        </a:xfrm>
        <a:custGeom>
          <a:avLst/>
          <a:gdLst/>
          <a:ahLst/>
          <a:cxnLst/>
          <a:rect l="0" t="0" r="0" b="0"/>
          <a:pathLst>
            <a:path>
              <a:moveTo>
                <a:pt x="2860811" y="183185"/>
              </a:moveTo>
              <a:arcTo wR="2020220" hR="2020220" stAng="17675274"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F859C16-EE9B-E246-8D5F-A914BBCBA64E}">
      <dsp:nvSpPr>
        <dsp:cNvPr id="0" name=""/>
        <dsp:cNvSpPr/>
      </dsp:nvSpPr>
      <dsp:spPr>
        <a:xfrm>
          <a:off x="5680927" y="762374"/>
          <a:ext cx="209485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dsp:txBody>
      <dsp:txXfrm>
        <a:off x="5715466" y="796913"/>
        <a:ext cx="2025774" cy="638465"/>
      </dsp:txXfrm>
    </dsp:sp>
    <dsp:sp modelId="{8F3C1182-1139-3A49-AF08-B110EA8588C8}">
      <dsp:nvSpPr>
        <dsp:cNvPr id="0" name=""/>
        <dsp:cNvSpPr/>
      </dsp:nvSpPr>
      <dsp:spPr>
        <a:xfrm>
          <a:off x="3128661" y="355513"/>
          <a:ext cx="4040441" cy="4040441"/>
        </a:xfrm>
        <a:custGeom>
          <a:avLst/>
          <a:gdLst/>
          <a:ahLst/>
          <a:cxnLst/>
          <a:rect l="0" t="0" r="0" b="0"/>
          <a:pathLst>
            <a:path>
              <a:moveTo>
                <a:pt x="3908372" y="1301767"/>
              </a:moveTo>
              <a:arcTo wR="2020220" hR="2020220" stAng="20350072"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65241EE-8F55-064D-B736-9A73EEEFA11A}">
      <dsp:nvSpPr>
        <dsp:cNvPr id="0" name=""/>
        <dsp:cNvSpPr/>
      </dsp:nvSpPr>
      <dsp:spPr>
        <a:xfrm>
          <a:off x="6160333" y="2471503"/>
          <a:ext cx="1916235"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Architecture</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6194872" y="2506042"/>
        <a:ext cx="1847157" cy="638465"/>
      </dsp:txXfrm>
    </dsp:sp>
    <dsp:sp modelId="{6F7E525E-2DA5-A04E-BA87-9987B707CD22}">
      <dsp:nvSpPr>
        <dsp:cNvPr id="0" name=""/>
        <dsp:cNvSpPr/>
      </dsp:nvSpPr>
      <dsp:spPr>
        <a:xfrm>
          <a:off x="3080155" y="478285"/>
          <a:ext cx="4040441" cy="4040441"/>
        </a:xfrm>
        <a:custGeom>
          <a:avLst/>
          <a:gdLst/>
          <a:ahLst/>
          <a:cxnLst/>
          <a:rect l="0" t="0" r="0" b="0"/>
          <a:pathLst>
            <a:path>
              <a:moveTo>
                <a:pt x="3864742" y="2844252"/>
              </a:moveTo>
              <a:arcTo wR="2020220" hR="2020220" stAng="1444350" swAng="797744"/>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BA54CC3-443C-4C42-B042-B3D6D5ED76F8}">
      <dsp:nvSpPr>
        <dsp:cNvPr id="0" name=""/>
        <dsp:cNvSpPr/>
      </dsp:nvSpPr>
      <dsp:spPr>
        <a:xfrm>
          <a:off x="5257801" y="3843859"/>
          <a:ext cx="1745369"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dsp:txBody>
      <dsp:txXfrm>
        <a:off x="5292340" y="3878398"/>
        <a:ext cx="1676291" cy="638465"/>
      </dsp:txXfrm>
    </dsp:sp>
    <dsp:sp modelId="{2FE35744-09B6-784E-80BD-BBE05183A195}">
      <dsp:nvSpPr>
        <dsp:cNvPr id="0" name=""/>
        <dsp:cNvSpPr/>
      </dsp:nvSpPr>
      <dsp:spPr>
        <a:xfrm>
          <a:off x="3733682" y="463791"/>
          <a:ext cx="4040441" cy="4040441"/>
        </a:xfrm>
        <a:custGeom>
          <a:avLst/>
          <a:gdLst/>
          <a:ahLst/>
          <a:cxnLst/>
          <a:rect l="0" t="0" r="0" b="0"/>
          <a:pathLst>
            <a:path>
              <a:moveTo>
                <a:pt x="1492197" y="3970216"/>
              </a:moveTo>
              <a:arcTo wR="2020220" hR="2020220" stAng="6309079" swAng="168547"/>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A633D2B-BFDC-FE44-A754-83157ADF45BE}">
      <dsp:nvSpPr>
        <dsp:cNvPr id="0" name=""/>
        <dsp:cNvSpPr/>
      </dsp:nvSpPr>
      <dsp:spPr>
        <a:xfrm>
          <a:off x="3445042" y="3842117"/>
          <a:ext cx="1654596"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Use case prototyping</a:t>
          </a:r>
        </a:p>
      </dsp:txBody>
      <dsp:txXfrm>
        <a:off x="3479581" y="3876656"/>
        <a:ext cx="1585518" cy="638465"/>
      </dsp:txXfrm>
    </dsp:sp>
    <dsp:sp modelId="{B50E9476-A0E0-A541-91F1-513FACC60ED2}">
      <dsp:nvSpPr>
        <dsp:cNvPr id="0" name=""/>
        <dsp:cNvSpPr/>
      </dsp:nvSpPr>
      <dsp:spPr>
        <a:xfrm>
          <a:off x="3128661" y="355513"/>
          <a:ext cx="4040441" cy="4040441"/>
        </a:xfrm>
        <a:custGeom>
          <a:avLst/>
          <a:gdLst/>
          <a:ahLst/>
          <a:cxnLst/>
          <a:rect l="0" t="0" r="0" b="0"/>
          <a:pathLst>
            <a:path>
              <a:moveTo>
                <a:pt x="517707" y="3370682"/>
              </a:moveTo>
              <a:arcTo wR="2020220" hR="2020220" stAng="8283044" swAng="835690"/>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3063AD6-393D-3440-9CC0-B017AC52228B}">
      <dsp:nvSpPr>
        <dsp:cNvPr id="0" name=""/>
        <dsp:cNvSpPr/>
      </dsp:nvSpPr>
      <dsp:spPr>
        <a:xfrm>
          <a:off x="2439030" y="2471503"/>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2473569" y="2506042"/>
        <a:ext cx="1411484" cy="638465"/>
      </dsp:txXfrm>
    </dsp:sp>
    <dsp:sp modelId="{390AF03E-7F0B-8E42-A360-201598A609D6}">
      <dsp:nvSpPr>
        <dsp:cNvPr id="0" name=""/>
        <dsp:cNvSpPr/>
      </dsp:nvSpPr>
      <dsp:spPr>
        <a:xfrm>
          <a:off x="3128661" y="355513"/>
          <a:ext cx="4040441" cy="4040441"/>
        </a:xfrm>
        <a:custGeom>
          <a:avLst/>
          <a:gdLst/>
          <a:ahLst/>
          <a:cxnLst/>
          <a:rect l="0" t="0" r="0" b="0"/>
          <a:pathLst>
            <a:path>
              <a:moveTo>
                <a:pt x="2937" y="1911316"/>
              </a:moveTo>
              <a:arcTo wR="2020220" hR="2020220" stAng="10985409"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A9F25DE-46F1-2F47-AA23-BCD3AEDADBFA}">
      <dsp:nvSpPr>
        <dsp:cNvPr id="0" name=""/>
        <dsp:cNvSpPr/>
      </dsp:nvSpPr>
      <dsp:spPr>
        <a:xfrm>
          <a:off x="2493915" y="762374"/>
          <a:ext cx="2150987"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dsp:txBody>
      <dsp:txXfrm>
        <a:off x="2528454" y="796913"/>
        <a:ext cx="2081909" cy="638465"/>
      </dsp:txXfrm>
    </dsp:sp>
    <dsp:sp modelId="{06EFB304-B699-CD4E-8BA8-C9CDEA88AFD2}">
      <dsp:nvSpPr>
        <dsp:cNvPr id="0" name=""/>
        <dsp:cNvSpPr/>
      </dsp:nvSpPr>
      <dsp:spPr>
        <a:xfrm>
          <a:off x="3128661" y="355513"/>
          <a:ext cx="4040441" cy="4040441"/>
        </a:xfrm>
        <a:custGeom>
          <a:avLst/>
          <a:gdLst/>
          <a:ahLst/>
          <a:cxnLst/>
          <a:rect l="0" t="0" r="0" b="0"/>
          <a:pathLst>
            <a:path>
              <a:moveTo>
                <a:pt x="893131" y="343628"/>
              </a:moveTo>
              <a:arcTo wR="2020220" hR="2020220" stAng="14165343"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ADB51-FA03-0646-AD2A-0BE54FC3BCAE}">
      <dsp:nvSpPr>
        <dsp:cNvPr id="0" name=""/>
        <dsp:cNvSpPr/>
      </dsp:nvSpPr>
      <dsp:spPr>
        <a:xfrm>
          <a:off x="182883" y="1254"/>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AGILE</a:t>
          </a:r>
        </a:p>
      </dsp:txBody>
      <dsp:txXfrm>
        <a:off x="842083" y="1254"/>
        <a:ext cx="1551713" cy="1318400"/>
      </dsp:txXfrm>
    </dsp:sp>
    <dsp:sp modelId="{FDBC4A16-0620-874E-9A85-E7D1254E13F3}">
      <dsp:nvSpPr>
        <dsp:cNvPr id="0" name=""/>
        <dsp:cNvSpPr/>
      </dsp:nvSpPr>
      <dsp:spPr>
        <a:xfrm>
          <a:off x="2732669"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Sprint</a:t>
          </a:r>
        </a:p>
      </dsp:txBody>
      <dsp:txXfrm>
        <a:off x="3141703" y="251420"/>
        <a:ext cx="1227102" cy="818068"/>
      </dsp:txXfrm>
    </dsp:sp>
    <dsp:sp modelId="{4BFB138E-DD28-6D4B-B347-47AA2780586C}">
      <dsp:nvSpPr>
        <dsp:cNvPr id="0" name=""/>
        <dsp:cNvSpPr/>
      </dsp:nvSpPr>
      <dsp:spPr>
        <a:xfrm>
          <a:off x="4491515"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Scrum</a:t>
          </a:r>
        </a:p>
      </dsp:txBody>
      <dsp:txXfrm>
        <a:off x="4900549" y="251420"/>
        <a:ext cx="1227102" cy="818068"/>
      </dsp:txXfrm>
    </dsp:sp>
    <dsp:sp modelId="{7CF99B92-7389-3E41-910B-D20ABD8408A5}">
      <dsp:nvSpPr>
        <dsp:cNvPr id="0" name=""/>
        <dsp:cNvSpPr/>
      </dsp:nvSpPr>
      <dsp:spPr>
        <a:xfrm>
          <a:off x="182883" y="1457642"/>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GITLAB</a:t>
          </a:r>
        </a:p>
      </dsp:txBody>
      <dsp:txXfrm>
        <a:off x="842083" y="1457642"/>
        <a:ext cx="1551713" cy="1318400"/>
      </dsp:txXfrm>
    </dsp:sp>
    <dsp:sp modelId="{256346C0-87F9-3646-847D-FA0041071A51}">
      <dsp:nvSpPr>
        <dsp:cNvPr id="0" name=""/>
        <dsp:cNvSpPr/>
      </dsp:nvSpPr>
      <dsp:spPr>
        <a:xfrm>
          <a:off x="2732669"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Ticket</a:t>
          </a:r>
        </a:p>
      </dsp:txBody>
      <dsp:txXfrm>
        <a:off x="3141703" y="1707808"/>
        <a:ext cx="1227102" cy="818068"/>
      </dsp:txXfrm>
    </dsp:sp>
    <dsp:sp modelId="{5358A455-10DB-5744-95D9-95616FF6057D}">
      <dsp:nvSpPr>
        <dsp:cNvPr id="0" name=""/>
        <dsp:cNvSpPr/>
      </dsp:nvSpPr>
      <dsp:spPr>
        <a:xfrm>
          <a:off x="4491515"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Kanban</a:t>
          </a:r>
        </a:p>
      </dsp:txBody>
      <dsp:txXfrm>
        <a:off x="4900549" y="1707808"/>
        <a:ext cx="1227102" cy="818068"/>
      </dsp:txXfrm>
    </dsp:sp>
    <dsp:sp modelId="{D180F3DF-9A64-8841-BC9B-680FBE198928}">
      <dsp:nvSpPr>
        <dsp:cNvPr id="0" name=""/>
        <dsp:cNvSpPr/>
      </dsp:nvSpPr>
      <dsp:spPr>
        <a:xfrm>
          <a:off x="182883" y="2914030"/>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REPOSITORY</a:t>
          </a:r>
        </a:p>
      </dsp:txBody>
      <dsp:txXfrm>
        <a:off x="842083" y="2914030"/>
        <a:ext cx="1551713" cy="1318400"/>
      </dsp:txXfrm>
    </dsp:sp>
    <dsp:sp modelId="{8DC34918-EEB9-274F-90A1-8D8341818138}">
      <dsp:nvSpPr>
        <dsp:cNvPr id="0" name=""/>
        <dsp:cNvSpPr/>
      </dsp:nvSpPr>
      <dsp:spPr>
        <a:xfrm>
          <a:off x="2732669"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Branch</a:t>
          </a:r>
        </a:p>
      </dsp:txBody>
      <dsp:txXfrm>
        <a:off x="3141703" y="3164197"/>
        <a:ext cx="1227102" cy="818068"/>
      </dsp:txXfrm>
    </dsp:sp>
    <dsp:sp modelId="{89D45AC6-35C0-3041-8C62-4757704BBAA9}">
      <dsp:nvSpPr>
        <dsp:cNvPr id="0" name=""/>
        <dsp:cNvSpPr/>
      </dsp:nvSpPr>
      <dsp:spPr>
        <a:xfrm>
          <a:off x="4491515"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Wiki</a:t>
          </a:r>
        </a:p>
      </dsp:txBody>
      <dsp:txXfrm>
        <a:off x="4900549" y="3164197"/>
        <a:ext cx="1227102" cy="81806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14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5937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89700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5189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77700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77040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95666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8410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487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The base view must be used exclusively to draw a map</a:t>
            </a:r>
            <a:r>
              <a:rPr lang="en-US" sz="1400" dirty="0" smtClean="0">
                <a:latin typeface="Helvetica Neue" charset="0"/>
                <a:ea typeface="Helvetica Neue" charset="0"/>
                <a:cs typeface="Helvetica Neue" charset="0"/>
              </a:rPr>
              <a:t>. Do not draw windows, alerts, panels, overlays, or user interface elements in the base view.</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Do not instruct the user to perform tasks on iPhone</a:t>
            </a:r>
            <a:r>
              <a:rPr lang="en-US" sz="1400" dirty="0" smtClean="0">
                <a:latin typeface="Helvetica Neue" charset="0"/>
                <a:ea typeface="Helvetica Neue" charset="0"/>
                <a:cs typeface="Helvetica Neue" charset="0"/>
              </a:rPr>
              <a:t>. It’s not appropriate to ask the user to manipulate their iPhone while using CarPlay. If there is an error condition, such as a required log in, just inform the user of the error so they can take action when safe. </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Provide a way to enter panning mode</a:t>
            </a:r>
            <a:r>
              <a:rPr lang="en-US" sz="1400" dirty="0" smtClean="0">
                <a:latin typeface="Helvetica Neue" charset="0"/>
                <a:ea typeface="Helvetica Neue" charset="0"/>
                <a:cs typeface="Helvetica Neue" charset="0"/>
              </a:rPr>
              <a:t>. If your app supports panning, you must include a button in the map template that allows the user to enter panning mode since drag gestures are not available in all vehicles. Drag gestures must only be used for panning the map. </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Immediately terminate route guidance when requested</a:t>
            </a:r>
            <a:r>
              <a:rPr lang="en-US" sz="1400" dirty="0" smtClean="0">
                <a:latin typeface="Helvetica Neue" charset="0"/>
                <a:ea typeface="Helvetica Neue" charset="0"/>
                <a:cs typeface="Helvetica Neue" charset="0"/>
              </a:rPr>
              <a:t>. For example, if the user starts route guidance using the vehicle’s built-in navigation system, your app delegate will receive a cancelation notification and must immediately stop route guidance.</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Supported countries</a:t>
            </a:r>
            <a:r>
              <a:rPr lang="en-US" sz="1400" dirty="0" smtClean="0">
                <a:latin typeface="Helvetica Neue" charset="0"/>
                <a:ea typeface="Helvetica Neue" charset="0"/>
                <a:cs typeface="Helvetica Neue" charset="0"/>
              </a:rPr>
              <a:t>. Ensure that your map is appropriate in each supported country.</a:t>
            </a:r>
            <a:endParaRPr lang="de-DE" sz="1400" dirty="0" smtClean="0">
              <a:latin typeface="Helvetica Neue" charset="0"/>
              <a:ea typeface="Helvetica Neue" charset="0"/>
              <a:cs typeface="Helvetica Neue" charset="0"/>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4373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voice command button on the steering wheel activates Siri, even when CarPlay isn’t visible on the car’s built-in display. Once activated, Siri handles the language processing and semantic analysis needed to turn spoken requests into actionable instructions your app can handle. You’re responsible for defining the tasks your app handles. Your app must validate the information it receives, provide information for Siri to present, and take action. While validating information, if something is missing or unclear, your app can instruct Siri to request confirmation or more information.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Respond quickly and minimize interaction.</a:t>
            </a:r>
            <a:r>
              <a:rPr lang="en-US" sz="1200" b="0" i="0" kern="1200" dirty="0" smtClean="0">
                <a:solidFill>
                  <a:schemeClr val="tx1"/>
                </a:solidFill>
                <a:effectLst/>
                <a:latin typeface="+mn-lt"/>
                <a:ea typeface="+mn-ea"/>
                <a:cs typeface="+mn-cs"/>
              </a:rPr>
              <a:t> People use Siri for convenience, so don't make them wait for a response. Your app should validate information and take action as quickly as possible after receiving a request. When clarification or additional information is needed, present efficient, focused choices that reduce the possibility of additional prompting.</a:t>
            </a:r>
          </a:p>
          <a:p>
            <a:r>
              <a:rPr lang="en-US" sz="1200" b="1" i="0" kern="1200" dirty="0" smtClean="0">
                <a:solidFill>
                  <a:schemeClr val="tx1"/>
                </a:solidFill>
                <a:effectLst/>
                <a:latin typeface="+mn-lt"/>
                <a:ea typeface="+mn-ea"/>
                <a:cs typeface="+mn-cs"/>
              </a:rPr>
              <a:t>Increase accuracy with custom vocabulary.</a:t>
            </a:r>
            <a:r>
              <a:rPr lang="en-US" sz="1200" b="0" i="0" kern="1200" dirty="0" smtClean="0">
                <a:solidFill>
                  <a:schemeClr val="tx1"/>
                </a:solidFill>
                <a:effectLst/>
                <a:latin typeface="+mn-lt"/>
                <a:ea typeface="+mn-ea"/>
                <a:cs typeface="+mn-cs"/>
              </a:rPr>
              <a:t> Help Siri learn more about the actions your app performs by defining specific terms people might use in requests. These terms should be </a:t>
            </a:r>
            <a:r>
              <a:rPr lang="en-US" sz="1200" b="0" i="0" kern="1200" dirty="0" err="1" smtClean="0">
                <a:solidFill>
                  <a:schemeClr val="tx1"/>
                </a:solidFill>
                <a:effectLst/>
                <a:latin typeface="+mn-lt"/>
                <a:ea typeface="+mn-ea"/>
                <a:cs typeface="+mn-cs"/>
              </a:rPr>
              <a:t>nongeneric</a:t>
            </a:r>
            <a:r>
              <a:rPr lang="en-US" sz="1200" b="0" i="0" kern="1200" dirty="0" smtClean="0">
                <a:solidFill>
                  <a:schemeClr val="tx1"/>
                </a:solidFill>
                <a:effectLst/>
                <a:latin typeface="+mn-lt"/>
                <a:ea typeface="+mn-ea"/>
                <a:cs typeface="+mn-cs"/>
              </a:rPr>
              <a:t> and unique to your app. Never include other app names, terms that are obviously connected with other apps, inappropriate language, or reserved phrases, such as “Hey Siri.” Note that any terms you define are used by Siri to help resolve requests, but aren’t guaranteed to be recognized.</a:t>
            </a: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3970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40</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13</a:t>
            </a:fld>
            <a:endParaRPr lang="en-US"/>
          </a:p>
        </p:txBody>
      </p:sp>
    </p:spTree>
    <p:extLst>
      <p:ext uri="{BB962C8B-B14F-4D97-AF65-F5344CB8AC3E}">
        <p14:creationId xmlns:p14="http://schemas.microsoft.com/office/powerpoint/2010/main" val="102120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09795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9607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59888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0842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12.12.2019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12.12.2019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12.12.2019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12.12.2019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12.12.2019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12.12.2019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12.12.2019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NUL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documentation/uikit/uiwindow"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documentation/uikit/uiwindo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25.png"/><Relationship Id="rId10"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9" Type="http://schemas.openxmlformats.org/officeDocument/2006/relationships/image" Target="../media/image27.pn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diagramData" Target="../diagrams/data9.xml"/><Relationship Id="rId5" Type="http://schemas.openxmlformats.org/officeDocument/2006/relationships/diagramLayout" Target="../diagrams/layout9.xml"/><Relationship Id="rId6" Type="http://schemas.openxmlformats.org/officeDocument/2006/relationships/diagramQuickStyle" Target="../diagrams/quickStyle9.xml"/><Relationship Id="rId7" Type="http://schemas.openxmlformats.org/officeDocument/2006/relationships/diagramColors" Target="../diagrams/colors9.xml"/><Relationship Id="rId8"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diagramData" Target="../diagrams/data10.xml"/><Relationship Id="rId5" Type="http://schemas.openxmlformats.org/officeDocument/2006/relationships/diagramLayout" Target="../diagrams/layout10.xml"/><Relationship Id="rId6" Type="http://schemas.openxmlformats.org/officeDocument/2006/relationships/diagramQuickStyle" Target="../diagrams/quickStyle10.xml"/><Relationship Id="rId7" Type="http://schemas.openxmlformats.org/officeDocument/2006/relationships/diagramColors" Target="../diagrams/colors10.xml"/><Relationship Id="rId8"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diagramData" Target="../diagrams/data11.xml"/><Relationship Id="rId5" Type="http://schemas.openxmlformats.org/officeDocument/2006/relationships/diagramLayout" Target="../diagrams/layout11.xml"/><Relationship Id="rId6" Type="http://schemas.openxmlformats.org/officeDocument/2006/relationships/diagramQuickStyle" Target="../diagrams/quickStyle11.xml"/><Relationship Id="rId7" Type="http://schemas.openxmlformats.org/officeDocument/2006/relationships/diagramColors" Target="../diagrams/colors11.xml"/><Relationship Id="rId8"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diagramData" Target="../diagrams/data12.xml"/><Relationship Id="rId5" Type="http://schemas.openxmlformats.org/officeDocument/2006/relationships/diagramLayout" Target="../diagrams/layout12.xml"/><Relationship Id="rId6" Type="http://schemas.openxmlformats.org/officeDocument/2006/relationships/diagramQuickStyle" Target="../diagrams/quickStyle12.xml"/><Relationship Id="rId7" Type="http://schemas.openxmlformats.org/officeDocument/2006/relationships/diagramColors" Target="../diagrams/colors12.xml"/><Relationship Id="rId8"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7.jpe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72EB5A2-5932-471E-B47D-1D1F712FCBAF}"/>
              </a:ext>
            </a:extLst>
          </p:cNvPr>
          <p:cNvSpPr>
            <a:spLocks noGrp="1"/>
          </p:cNvSpPr>
          <p:nvPr>
            <p:ph type="dt" sz="half" idx="10"/>
          </p:nvPr>
        </p:nvSpPr>
        <p:spPr/>
        <p:txBody>
          <a:bodyPr/>
          <a:lstStyle/>
          <a:p>
            <a:r>
              <a:rPr lang="en-US" smtClean="0"/>
              <a:t>12.12.2019</a:t>
            </a:r>
            <a:endParaRPr lang="en-US"/>
          </a:p>
        </p:txBody>
      </p:sp>
      <p:sp>
        <p:nvSpPr>
          <p:cNvPr id="3" name="Footer Placeholder 2">
            <a:extLst>
              <a:ext uri="{FF2B5EF4-FFF2-40B4-BE49-F238E27FC236}">
                <a16:creationId xmlns:a16="http://schemas.microsoft.com/office/drawing/2014/main" xmlns=""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xmlns=""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xmlns=""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xmlns=""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D0A88166-E51F-4B4C-B257-EC4BB57C70BB}"/>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JD Driver</a:t>
            </a:r>
          </a:p>
        </p:txBody>
      </p:sp>
      <p:pic>
        <p:nvPicPr>
          <p:cNvPr id="8" name="Picture 8" descr="A close up of a sign&#10;&#10;Description generated with very high confidence">
            <a:extLst>
              <a:ext uri="{FF2B5EF4-FFF2-40B4-BE49-F238E27FC236}">
                <a16:creationId xmlns:a16="http://schemas.microsoft.com/office/drawing/2014/main" xmlns="" id="{D1E0ED75-DB6F-4744-8EEC-09D10625C094}"/>
              </a:ext>
            </a:extLst>
          </p:cNvPr>
          <p:cNvPicPr>
            <a:picLocks noGrp="1" noChangeAspect="1"/>
          </p:cNvPicPr>
          <p:nvPr>
            <p:ph idx="1"/>
          </p:nvPr>
        </p:nvPicPr>
        <p:blipFill>
          <a:blip r:embed="rId2"/>
          <a:stretch>
            <a:fillRect/>
          </a:stretch>
        </p:blipFill>
        <p:spPr>
          <a:xfrm>
            <a:off x="835436" y="2419028"/>
            <a:ext cx="1292461" cy="1283054"/>
          </a:xfrm>
        </p:spPr>
      </p:pic>
      <p:sp>
        <p:nvSpPr>
          <p:cNvPr id="4" name="Date Placeholder 3">
            <a:extLst>
              <a:ext uri="{FF2B5EF4-FFF2-40B4-BE49-F238E27FC236}">
                <a16:creationId xmlns:a16="http://schemas.microsoft.com/office/drawing/2014/main" xmlns="" id="{2D183784-0665-4C0F-880A-60F4F1EBF199}"/>
              </a:ext>
            </a:extLst>
          </p:cNvPr>
          <p:cNvSpPr>
            <a:spLocks noGrp="1"/>
          </p:cNvSpPr>
          <p:nvPr>
            <p:ph type="dt" sz="half" idx="10"/>
          </p:nvPr>
        </p:nvSpPr>
        <p:spPr/>
        <p:txBody>
          <a:bodyPr/>
          <a:lstStyle/>
          <a:p>
            <a:r>
              <a:rPr lang="en-US" dirty="0"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A75C06A-E684-4893-8659-688140B52086}"/>
              </a:ext>
            </a:extLst>
          </p:cNvPr>
          <p:cNvSpPr>
            <a:spLocks noGrp="1"/>
          </p:cNvSpPr>
          <p:nvPr>
            <p:ph type="ftr" sz="quarter" idx="11"/>
          </p:nvPr>
        </p:nvSpPr>
        <p:spPr/>
        <p:txBody>
          <a:bodyPr/>
          <a:lstStyle/>
          <a:p>
            <a:r>
              <a:rPr lang="en-US" dirty="0">
                <a:solidFill>
                  <a:schemeClr val="bg1"/>
                </a:solidFill>
              </a:rPr>
              <a:t>Capstone</a:t>
            </a:r>
            <a:r>
              <a:rPr lang="en-US" dirty="0"/>
              <a:t> </a:t>
            </a:r>
            <a:r>
              <a:rPr lang="en-US" dirty="0">
                <a:solidFill>
                  <a:schemeClr val="bg1"/>
                </a:solidFill>
              </a:rPr>
              <a:t>Project</a:t>
            </a:r>
            <a:r>
              <a:rPr lang="en-US" dirty="0"/>
              <a:t> </a:t>
            </a:r>
            <a:r>
              <a:rPr lang="en-US" dirty="0">
                <a:solidFill>
                  <a:schemeClr val="bg1"/>
                </a:solidFill>
              </a:rPr>
              <a:t>2019 – IOS team</a:t>
            </a:r>
          </a:p>
        </p:txBody>
      </p:sp>
      <p:sp>
        <p:nvSpPr>
          <p:cNvPr id="6" name="Slide Number Placeholder 5">
            <a:extLst>
              <a:ext uri="{FF2B5EF4-FFF2-40B4-BE49-F238E27FC236}">
                <a16:creationId xmlns:a16="http://schemas.microsoft.com/office/drawing/2014/main" xmlns="" id="{FE353C38-9D71-4FBA-82CF-3E48179E11CC}"/>
              </a:ext>
            </a:extLst>
          </p:cNvPr>
          <p:cNvSpPr>
            <a:spLocks noGrp="1"/>
          </p:cNvSpPr>
          <p:nvPr>
            <p:ph type="sldNum" sz="quarter" idx="12"/>
          </p:nvPr>
        </p:nvSpPr>
        <p:spPr/>
        <p:txBody>
          <a:bodyPr/>
          <a:lstStyle/>
          <a:p>
            <a:fld id="{887B9A8D-1C57-B84A-A36C-FA5B35E2101E}" type="slidenum">
              <a:rPr lang="en-US">
                <a:solidFill>
                  <a:schemeClr val="bg1"/>
                </a:solidFill>
              </a:rPr>
              <a:t>10</a:t>
            </a:fld>
            <a:endParaRPr lang="en-US" dirty="0">
              <a:solidFill>
                <a:schemeClr val="bg1"/>
              </a:solidFill>
            </a:endParaRPr>
          </a:p>
        </p:txBody>
      </p:sp>
      <p:cxnSp>
        <p:nvCxnSpPr>
          <p:cNvPr id="7" name="Straight Arrow Connector 6">
            <a:extLst>
              <a:ext uri="{FF2B5EF4-FFF2-40B4-BE49-F238E27FC236}">
                <a16:creationId xmlns:a16="http://schemas.microsoft.com/office/drawing/2014/main" xmlns=""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a16="http://schemas.microsoft.com/office/drawing/2014/main" xmlns="" id="{14F5286B-694C-41B8-8D44-4FB88942EA9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94548" y="4418625"/>
            <a:ext cx="1764830" cy="1510898"/>
          </a:xfrm>
          <a:prstGeom prst="rect">
            <a:avLst/>
          </a:prstGeom>
        </p:spPr>
      </p:pic>
      <p:pic>
        <p:nvPicPr>
          <p:cNvPr id="10" name="Picture 10" descr="A close up of a logo&#10;&#10;Description generated with very high confidence">
            <a:extLst>
              <a:ext uri="{FF2B5EF4-FFF2-40B4-BE49-F238E27FC236}">
                <a16:creationId xmlns:a16="http://schemas.microsoft.com/office/drawing/2014/main" xmlns="" id="{49F71E8B-662E-4E34-B078-E994D17975D9}"/>
              </a:ext>
            </a:extLst>
          </p:cNvPr>
          <p:cNvPicPr>
            <a:picLocks noChangeAspect="1"/>
          </p:cNvPicPr>
          <p:nvPr/>
        </p:nvPicPr>
        <p:blipFill>
          <a:blip r:embed="rId5"/>
          <a:stretch>
            <a:fillRect/>
          </a:stretch>
        </p:blipFill>
        <p:spPr>
          <a:xfrm>
            <a:off x="3577166" y="4390907"/>
            <a:ext cx="1538112" cy="1538112"/>
          </a:xfrm>
          <a:prstGeom prst="rect">
            <a:avLst/>
          </a:prstGeom>
        </p:spPr>
      </p:pic>
      <p:cxnSp>
        <p:nvCxnSpPr>
          <p:cNvPr id="12" name="Straight Arrow Connector 11">
            <a:extLst>
              <a:ext uri="{FF2B5EF4-FFF2-40B4-BE49-F238E27FC236}">
                <a16:creationId xmlns:a16="http://schemas.microsoft.com/office/drawing/2014/main" xmlns="" id="{2858D001-86F3-4E0A-885A-F5B166C751CD}"/>
              </a:ext>
            </a:extLst>
          </p:cNvPr>
          <p:cNvCxnSpPr/>
          <p:nvPr/>
        </p:nvCxnSpPr>
        <p:spPr>
          <a:xfrm>
            <a:off x="1471320" y="3743207"/>
            <a:ext cx="1881" cy="745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2A232CEE-B59A-4D4E-B0D8-393D37D39176}"/>
              </a:ext>
            </a:extLst>
          </p:cNvPr>
          <p:cNvCxnSpPr>
            <a:cxnSpLocks/>
          </p:cNvCxnSpPr>
          <p:nvPr/>
        </p:nvCxnSpPr>
        <p:spPr>
          <a:xfrm>
            <a:off x="1988728" y="5013206"/>
            <a:ext cx="1732843"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3E076C06-B5F3-40DD-81A3-4CB1DD43DD9C}"/>
              </a:ext>
            </a:extLst>
          </p:cNvPr>
          <p:cNvCxnSpPr/>
          <p:nvPr/>
        </p:nvCxnSpPr>
        <p:spPr>
          <a:xfrm>
            <a:off x="2310342" y="3048824"/>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xmlns="" id="{EEE35F27-35F4-4F60-866A-93CADA8DAAF5}"/>
              </a:ext>
            </a:extLst>
          </p:cNvPr>
          <p:cNvPicPr>
            <a:picLocks noChangeAspect="1"/>
          </p:cNvPicPr>
          <p:nvPr/>
        </p:nvPicPr>
        <p:blipFill>
          <a:blip r:embed="rId6"/>
          <a:stretch>
            <a:fillRect/>
          </a:stretch>
        </p:blipFill>
        <p:spPr>
          <a:xfrm>
            <a:off x="7254993" y="2422701"/>
            <a:ext cx="3778014" cy="2276003"/>
          </a:xfrm>
          <a:prstGeom prst="rect">
            <a:avLst/>
          </a:prstGeom>
        </p:spPr>
      </p:pic>
      <p:sp>
        <p:nvSpPr>
          <p:cNvPr id="17" name="TextBox 16">
            <a:extLst>
              <a:ext uri="{FF2B5EF4-FFF2-40B4-BE49-F238E27FC236}">
                <a16:creationId xmlns:a16="http://schemas.microsoft.com/office/drawing/2014/main" xmlns=""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xmlns=""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spTree>
    <p:extLst>
      <p:ext uri="{BB962C8B-B14F-4D97-AF65-F5344CB8AC3E}">
        <p14:creationId xmlns:p14="http://schemas.microsoft.com/office/powerpoint/2010/main" val="298534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3" name="Content Placeholder 2">
            <a:extLst>
              <a:ext uri="{FF2B5EF4-FFF2-40B4-BE49-F238E27FC236}">
                <a16:creationId xmlns:a16="http://schemas.microsoft.com/office/drawing/2014/main" xmlns="" id="{85810713-78C0-49A1-8B1A-1FBF397815B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568FB2C3-5EE9-44EA-88E7-160C579F1BB5}"/>
              </a:ext>
            </a:extLst>
          </p:cNvPr>
          <p:cNvSpPr>
            <a:spLocks noGrp="1"/>
          </p:cNvSpPr>
          <p:nvPr>
            <p:ph type="dt" sz="half" idx="10"/>
          </p:nvPr>
        </p:nvSpPr>
        <p:spPr/>
        <p:txBody>
          <a:bodyPr/>
          <a:lstStyle/>
          <a:p>
            <a:r>
              <a:rPr lang="en-US" dirty="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a16="http://schemas.microsoft.com/office/drawing/2014/main" xmlns=""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9" name="Rectangle: Rounded Corners 8">
            <a:extLst>
              <a:ext uri="{FF2B5EF4-FFF2-40B4-BE49-F238E27FC236}">
                <a16:creationId xmlns:a16="http://schemas.microsoft.com/office/drawing/2014/main" xmlns=""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10" name="Rectangle: Rounded Corners 9">
            <a:extLst>
              <a:ext uri="{FF2B5EF4-FFF2-40B4-BE49-F238E27FC236}">
                <a16:creationId xmlns:a16="http://schemas.microsoft.com/office/drawing/2014/main" xmlns=""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11" name="Rectangle: Rounded Corners 10">
            <a:extLst>
              <a:ext uri="{FF2B5EF4-FFF2-40B4-BE49-F238E27FC236}">
                <a16:creationId xmlns:a16="http://schemas.microsoft.com/office/drawing/2014/main" xmlns=""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12" name="Straight Arrow Connector 11">
            <a:extLst>
              <a:ext uri="{FF2B5EF4-FFF2-40B4-BE49-F238E27FC236}">
                <a16:creationId xmlns:a16="http://schemas.microsoft.com/office/drawing/2014/main" xmlns=""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14" name="Rectangle: Rounded Corners 13">
            <a:extLst>
              <a:ext uri="{FF2B5EF4-FFF2-40B4-BE49-F238E27FC236}">
                <a16:creationId xmlns:a16="http://schemas.microsoft.com/office/drawing/2014/main" xmlns=""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15" name="Rectangle: Rounded Corners 14">
            <a:extLst>
              <a:ext uri="{FF2B5EF4-FFF2-40B4-BE49-F238E27FC236}">
                <a16:creationId xmlns:a16="http://schemas.microsoft.com/office/drawing/2014/main" xmlns=""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16" name="Rectangle: Rounded Corners 15">
            <a:extLst>
              <a:ext uri="{FF2B5EF4-FFF2-40B4-BE49-F238E27FC236}">
                <a16:creationId xmlns:a16="http://schemas.microsoft.com/office/drawing/2014/main" xmlns=""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17" name="Rectangle: Rounded Corners 16">
            <a:extLst>
              <a:ext uri="{FF2B5EF4-FFF2-40B4-BE49-F238E27FC236}">
                <a16:creationId xmlns:a16="http://schemas.microsoft.com/office/drawing/2014/main" xmlns=""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18" name="Rectangle: Rounded Corners 17">
            <a:extLst>
              <a:ext uri="{FF2B5EF4-FFF2-40B4-BE49-F238E27FC236}">
                <a16:creationId xmlns:a16="http://schemas.microsoft.com/office/drawing/2014/main" xmlns="" id="{970234B8-8B7A-48BC-B11F-43B7E9914268}"/>
              </a:ext>
            </a:extLst>
          </p:cNvPr>
          <p:cNvSpPr/>
          <p:nvPr/>
        </p:nvSpPr>
        <p:spPr>
          <a:xfrm>
            <a:off x="3119379" y="5372453"/>
            <a:ext cx="1110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19" name="Rectangle: Rounded Corners 18">
            <a:extLst>
              <a:ext uri="{FF2B5EF4-FFF2-40B4-BE49-F238E27FC236}">
                <a16:creationId xmlns:a16="http://schemas.microsoft.com/office/drawing/2014/main" xmlns="" id="{3E0484BC-C121-4094-BE39-B0799365F236}"/>
              </a:ext>
            </a:extLst>
          </p:cNvPr>
          <p:cNvSpPr/>
          <p:nvPr/>
        </p:nvSpPr>
        <p:spPr>
          <a:xfrm>
            <a:off x="4398786" y="5372453"/>
            <a:ext cx="6434664"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CocoaPods</a:t>
            </a:r>
            <a:endParaRPr lang="en-US" dirty="0" err="1"/>
          </a:p>
        </p:txBody>
      </p:sp>
      <p:sp>
        <p:nvSpPr>
          <p:cNvPr id="20" name="TextBox 19">
            <a:extLst>
              <a:ext uri="{FF2B5EF4-FFF2-40B4-BE49-F238E27FC236}">
                <a16:creationId xmlns:a16="http://schemas.microsoft.com/office/drawing/2014/main" xmlns="" id="{91FE7DA9-9113-4079-84FC-983622415493}"/>
              </a:ext>
            </a:extLst>
          </p:cNvPr>
          <p:cNvSpPr txBox="1"/>
          <p:nvPr/>
        </p:nvSpPr>
        <p:spPr>
          <a:xfrm>
            <a:off x="1066682"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21" name="Straight Arrow Connector 20">
            <a:extLst>
              <a:ext uri="{FF2B5EF4-FFF2-40B4-BE49-F238E27FC236}">
                <a16:creationId xmlns:a16="http://schemas.microsoft.com/office/drawing/2014/main" xmlns="" id="{63AFF48B-7B97-464D-991B-F6899B33732F}"/>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39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3" name="Content Placeholder 2">
            <a:extLst>
              <a:ext uri="{FF2B5EF4-FFF2-40B4-BE49-F238E27FC236}">
                <a16:creationId xmlns:a16="http://schemas.microsoft.com/office/drawing/2014/main" xmlns="" id="{CF7F1CB4-E5CC-47D8-A40A-BF386F898D5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F219F383-4C5D-4CA6-B2EA-1524B11E4974}"/>
              </a:ext>
            </a:extLst>
          </p:cNvPr>
          <p:cNvSpPr>
            <a:spLocks noGrp="1"/>
          </p:cNvSpPr>
          <p:nvPr>
            <p:ph type="dt" sz="half" idx="10"/>
          </p:nvPr>
        </p:nvSpPr>
        <p:spPr/>
        <p:txBody>
          <a:bodyPr/>
          <a:lstStyle/>
          <a:p>
            <a:r>
              <a:rPr lang="en-US" dirty="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cxnSp>
        <p:nvCxnSpPr>
          <p:cNvPr id="8" name="Straight Arrow Connector 7">
            <a:extLst>
              <a:ext uri="{FF2B5EF4-FFF2-40B4-BE49-F238E27FC236}">
                <a16:creationId xmlns:a16="http://schemas.microsoft.com/office/drawing/2014/main" xmlns=""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a16="http://schemas.microsoft.com/office/drawing/2014/main" xmlns=""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a16="http://schemas.microsoft.com/office/drawing/2014/main" xmlns=""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a16="http://schemas.microsoft.com/office/drawing/2014/main" xmlns=""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a16="http://schemas.microsoft.com/office/drawing/2014/main" xmlns=""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a16="http://schemas.microsoft.com/office/drawing/2014/main" xmlns=""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a16="http://schemas.microsoft.com/office/drawing/2014/main" xmlns=""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a16="http://schemas.microsoft.com/office/drawing/2014/main" xmlns=""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a16="http://schemas.microsoft.com/office/drawing/2014/main" xmlns="" id="{1BAB0054-2602-4445-8DA5-145D9C0F09EE}"/>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a16="http://schemas.microsoft.com/office/drawing/2014/main" xmlns="" id="{94A84A2E-796C-49D8-B88D-AAE173F17766}"/>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xmlns=""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a16="http://schemas.microsoft.com/office/drawing/2014/main" xmlns=""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a16="http://schemas.microsoft.com/office/drawing/2014/main" xmlns=""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a16="http://schemas.microsoft.com/office/drawing/2014/main" xmlns=""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506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13</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xmlns=""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a16="http://schemas.microsoft.com/office/drawing/2014/main" xmlns=""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a16="http://schemas.microsoft.com/office/drawing/2014/main" xmlns="" id="{2B32541A-9886-42AA-AEEC-5F9AF6EC46F9}"/>
              </a:ext>
            </a:extLst>
          </p:cNvPr>
          <p:cNvSpPr>
            <a:spLocks noGrp="1"/>
          </p:cNvSpPr>
          <p:nvPr>
            <p:ph type="dt" sz="half" idx="10"/>
          </p:nvPr>
        </p:nvSpPr>
        <p:spPr/>
        <p:txBody>
          <a:bodyPr/>
          <a:lstStyle/>
          <a:p>
            <a:r>
              <a:rPr lang="en-US" dirty="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14</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a16="http://schemas.microsoft.com/office/drawing/2014/main" xmlns=""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a16="http://schemas.microsoft.com/office/drawing/2014/main" xmlns=""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a16="http://schemas.microsoft.com/office/drawing/2014/main" xmlns="" id="{1DC9E50D-CFA7-4310-9091-B10B4C235EDF}"/>
              </a:ext>
            </a:extLst>
          </p:cNvPr>
          <p:cNvPicPr>
            <a:picLocks noChangeAspect="1"/>
          </p:cNvPicPr>
          <p:nvPr/>
        </p:nvPicPr>
        <p:blipFill>
          <a:blip r:embed="rId2"/>
          <a:stretch>
            <a:fillRect/>
          </a:stretch>
        </p:blipFill>
        <p:spPr>
          <a:xfrm>
            <a:off x="6982178" y="1627670"/>
            <a:ext cx="3712162" cy="2229179"/>
          </a:xfrm>
          <a:prstGeom prst="rect">
            <a:avLst/>
          </a:prstGeom>
        </p:spPr>
      </p:pic>
      <p:cxnSp>
        <p:nvCxnSpPr>
          <p:cNvPr id="15" name="Connector: Elbow 14">
            <a:extLst>
              <a:ext uri="{FF2B5EF4-FFF2-40B4-BE49-F238E27FC236}">
                <a16:creationId xmlns:a16="http://schemas.microsoft.com/office/drawing/2014/main" xmlns="" id="{94657EFB-9E2B-4197-8EBC-0F0777139C51}"/>
              </a:ext>
            </a:extLst>
          </p:cNvPr>
          <p:cNvCxnSpPr/>
          <p:nvPr/>
        </p:nvCxnSpPr>
        <p:spPr>
          <a:xfrm flipV="1">
            <a:off x="3668536" y="2638426"/>
            <a:ext cx="3386667" cy="1533407"/>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a16="http://schemas.microsoft.com/office/drawing/2014/main" xmlns=""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a16="http://schemas.microsoft.com/office/drawing/2014/main" xmlns="" id="{946A958B-6A96-4FE2-AE43-6F88982D51BA}"/>
              </a:ext>
            </a:extLst>
          </p:cNvPr>
          <p:cNvCxnSpPr/>
          <p:nvPr/>
        </p:nvCxnSpPr>
        <p:spPr>
          <a:xfrm flipV="1">
            <a:off x="3378672" y="5443595"/>
            <a:ext cx="3715924" cy="1881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8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3396C907-696E-4B4E-8A3B-478125B73BF6}"/>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Base View</a:t>
            </a:r>
          </a:p>
        </p:txBody>
      </p:sp>
      <p:sp>
        <p:nvSpPr>
          <p:cNvPr id="3" name="Content Placeholder 2">
            <a:extLst>
              <a:ext uri="{FF2B5EF4-FFF2-40B4-BE49-F238E27FC236}">
                <a16:creationId xmlns:a16="http://schemas.microsoft.com/office/drawing/2014/main" xmlns="" id="{33DBB68B-9355-4397-9C62-E5124182CAC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DC0A3BE9-1BB9-4A88-899E-C6810A03288C}"/>
              </a:ext>
            </a:extLst>
          </p:cNvPr>
          <p:cNvSpPr>
            <a:spLocks noGrp="1"/>
          </p:cNvSpPr>
          <p:nvPr>
            <p:ph type="dt" sz="half" idx="10"/>
          </p:nvPr>
        </p:nvSpPr>
        <p:spPr/>
        <p:txBody>
          <a:bodyPr/>
          <a:lstStyle/>
          <a:p>
            <a:r>
              <a:rPr lang="en-US" dirty="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229A222-B7A2-4CA7-B8B5-4C0167C167C2}"/>
              </a:ext>
            </a:extLst>
          </p:cNvPr>
          <p:cNvSpPr>
            <a:spLocks noGrp="1"/>
          </p:cNvSpPr>
          <p:nvPr>
            <p:ph type="sldNum" sz="quarter" idx="12"/>
          </p:nvPr>
        </p:nvSpPr>
        <p:spPr/>
        <p:txBody>
          <a:bodyPr/>
          <a:lstStyle/>
          <a:p>
            <a:fld id="{887B9A8D-1C57-B84A-A36C-FA5B35E2101E}" type="slidenum">
              <a:rPr lang="en-US">
                <a:solidFill>
                  <a:schemeClr val="bg1"/>
                </a:solidFill>
              </a:rPr>
              <a:t>15</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xmlns="" id="{3CA67107-B615-4699-ADA7-7B527CABADC6}"/>
              </a:ext>
            </a:extLst>
          </p:cNvPr>
          <p:cNvSpPr/>
          <p:nvPr/>
        </p:nvSpPr>
        <p:spPr>
          <a:xfrm>
            <a:off x="7896577" y="1824096"/>
            <a:ext cx="3179703"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CarPlayController</a:t>
            </a:r>
            <a:endParaRPr lang="en-US" dirty="0">
              <a:cs typeface="Calibri"/>
            </a:endParaRPr>
          </a:p>
          <a:p>
            <a:pPr algn="ctr"/>
            <a:endParaRPr lang="en-US" dirty="0">
              <a:cs typeface="Calibri"/>
            </a:endParaRPr>
          </a:p>
          <a:p>
            <a:pPr algn="ctr"/>
            <a:r>
              <a:rPr lang="en-US">
                <a:cs typeface="Calibri"/>
              </a:rPr>
              <a:t>Instance of Map from XIB file (reference)</a:t>
            </a:r>
            <a:endParaRPr lang="en-US" dirty="0">
              <a:cs typeface="Calibri"/>
            </a:endParaRPr>
          </a:p>
          <a:p>
            <a:pPr algn="just"/>
            <a:r>
              <a:rPr lang="en-US">
                <a:cs typeface="Calibri"/>
              </a:rPr>
              <a:t>1. Methods for drawing map</a:t>
            </a:r>
            <a:endParaRPr lang="en-US" dirty="0">
              <a:cs typeface="Calibri"/>
            </a:endParaRPr>
          </a:p>
          <a:p>
            <a:pPr algn="just"/>
            <a:r>
              <a:rPr lang="en-US">
                <a:cs typeface="Calibri"/>
              </a:rPr>
              <a:t>2. Methods for drawing overlays</a:t>
            </a:r>
          </a:p>
          <a:p>
            <a:pPr algn="just"/>
            <a:r>
              <a:rPr lang="en-US">
                <a:cs typeface="Calibri"/>
              </a:rPr>
              <a:t>3. Methods for drawing annotations</a:t>
            </a:r>
          </a:p>
          <a:p>
            <a:pPr algn="just"/>
            <a:r>
              <a:rPr lang="en-US">
                <a:cs typeface="Calibri"/>
              </a:rPr>
              <a:t>4. User Location (update)</a:t>
            </a:r>
          </a:p>
        </p:txBody>
      </p:sp>
      <p:cxnSp>
        <p:nvCxnSpPr>
          <p:cNvPr id="9" name="Straight Arrow Connector 8">
            <a:extLst>
              <a:ext uri="{FF2B5EF4-FFF2-40B4-BE49-F238E27FC236}">
                <a16:creationId xmlns:a16="http://schemas.microsoft.com/office/drawing/2014/main" xmlns="" id="{4121BE37-83EB-4900-8FC5-F9A5DFB7E960}"/>
              </a:ext>
            </a:extLst>
          </p:cNvPr>
          <p:cNvCxnSpPr/>
          <p:nvPr/>
        </p:nvCxnSpPr>
        <p:spPr>
          <a:xfrm>
            <a:off x="4173009" y="3989563"/>
            <a:ext cx="3838221" cy="1881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4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a16="http://schemas.microsoft.com/office/drawing/2014/main" xmlns=""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a16="http://schemas.microsoft.com/office/drawing/2014/main" xmlns="" id="{EE21845E-EFBC-4583-827F-17AC90C76A28}"/>
              </a:ext>
            </a:extLst>
          </p:cNvPr>
          <p:cNvSpPr>
            <a:spLocks noGrp="1"/>
          </p:cNvSpPr>
          <p:nvPr>
            <p:ph type="dt" sz="half" idx="10"/>
          </p:nvPr>
        </p:nvSpPr>
        <p:spPr/>
        <p:txBody>
          <a:bodyPr/>
          <a:lstStyle/>
          <a:p>
            <a:r>
              <a:rPr lang="en-US" dirty="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16</a:t>
            </a:fld>
            <a:endParaRPr lang="en-US" dirty="0">
              <a:solidFill>
                <a:schemeClr val="bg1"/>
              </a:solidFill>
            </a:endParaRPr>
          </a:p>
        </p:txBody>
      </p:sp>
      <p:cxnSp>
        <p:nvCxnSpPr>
          <p:cNvPr id="9" name="Straight Arrow Connector 8">
            <a:extLst>
              <a:ext uri="{FF2B5EF4-FFF2-40B4-BE49-F238E27FC236}">
                <a16:creationId xmlns:a16="http://schemas.microsoft.com/office/drawing/2014/main" xmlns=""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a16="http://schemas.microsoft.com/office/drawing/2014/main" xmlns=""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CCEBF581-63FE-4B92-8471-20ACE03C8917}"/>
              </a:ext>
            </a:extLst>
          </p:cNvPr>
          <p:cNvSpPr>
            <a:spLocks noGrp="1"/>
          </p:cNvSpPr>
          <p:nvPr>
            <p:ph type="title"/>
          </p:nvPr>
        </p:nvSpPr>
        <p:spPr/>
        <p:txBody>
          <a:bodyPr/>
          <a:lstStyle/>
          <a:p>
            <a:r>
              <a:rPr lang="en-US" b="1" dirty="0" err="1">
                <a:solidFill>
                  <a:srgbClr val="367C2B"/>
                </a:solidFill>
                <a:latin typeface="Helvetica Neue Condensed" charset="0"/>
                <a:ea typeface="Helvetica Neue Condensed" charset="0"/>
                <a:cs typeface="Helvetica Neue Condensed" charset="0"/>
              </a:rPr>
              <a:t>CarPlay</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xmlns="" id="{1C33F6D4-948B-40D6-833E-741B5CC4F22D}"/>
              </a:ext>
            </a:extLst>
          </p:cNvPr>
          <p:cNvSpPr>
            <a:spLocks noGrp="1"/>
          </p:cNvSpPr>
          <p:nvPr>
            <p:ph idx="1"/>
          </p:nvPr>
        </p:nvSpPr>
        <p:spPr/>
        <p:txBody>
          <a:bodyPr vert="horz" lIns="91440" tIns="45720" rIns="91440" bIns="45720" rtlCol="0" anchor="t">
            <a:normAutofit/>
          </a:bodyPr>
          <a:lstStyle/>
          <a:p>
            <a:endParaRPr lang="en-US" dirty="0">
              <a:latin typeface="Consolas"/>
            </a:endParaRPr>
          </a:p>
        </p:txBody>
      </p:sp>
      <p:sp>
        <p:nvSpPr>
          <p:cNvPr id="4" name="Date Placeholder 3">
            <a:extLst>
              <a:ext uri="{FF2B5EF4-FFF2-40B4-BE49-F238E27FC236}">
                <a16:creationId xmlns:a16="http://schemas.microsoft.com/office/drawing/2014/main" xmlns="" id="{B8BBD013-8849-471C-89EF-CD4DAA138CA0}"/>
              </a:ext>
            </a:extLst>
          </p:cNvPr>
          <p:cNvSpPr>
            <a:spLocks noGrp="1"/>
          </p:cNvSpPr>
          <p:nvPr>
            <p:ph type="dt" sz="half" idx="10"/>
          </p:nvPr>
        </p:nvSpPr>
        <p:spPr/>
        <p:txBody>
          <a:bodyPr/>
          <a:lstStyle/>
          <a:p>
            <a:r>
              <a:rPr lang="en-US" dirty="0">
                <a:solidFill>
                  <a:schemeClr val="bg1"/>
                </a:solidFill>
              </a:rPr>
              <a:t>12.12.20</a:t>
            </a:r>
            <a:r>
              <a:rPr lang="en-US" dirty="0">
                <a:solidFill>
                  <a:schemeClr val="bg1"/>
                </a:solidFill>
              </a:rPr>
              <a:t>19</a:t>
            </a:r>
            <a:endParaRPr lang="en-US" dirty="0">
              <a:solidFill>
                <a:schemeClr val="bg1"/>
              </a:solidFill>
            </a:endParaRPr>
          </a:p>
        </p:txBody>
      </p:sp>
      <p:sp>
        <p:nvSpPr>
          <p:cNvPr id="5" name="Footer Placeholder 4">
            <a:extLst>
              <a:ext uri="{FF2B5EF4-FFF2-40B4-BE49-F238E27FC236}">
                <a16:creationId xmlns:a16="http://schemas.microsoft.com/office/drawing/2014/main" xmlns="" id="{510EFBFB-D348-4D13-B91F-CDC475CC2B2B}"/>
              </a:ext>
            </a:extLst>
          </p:cNvPr>
          <p:cNvSpPr>
            <a:spLocks noGrp="1"/>
          </p:cNvSpPr>
          <p:nvPr>
            <p:ph type="ftr" sz="quarter" idx="11"/>
          </p:nvPr>
        </p:nvSpPr>
        <p:spPr/>
        <p:txBody>
          <a:bodyPr/>
          <a:lstStyle/>
          <a:p>
            <a:r>
              <a:rPr lang="en-US" dirty="0">
                <a:solidFill>
                  <a:schemeClr val="bg1"/>
                </a:solidFill>
              </a:rPr>
              <a:t>Capstone Project </a:t>
            </a:r>
            <a:r>
              <a:rPr lang="en-US" dirty="0">
                <a:solidFill>
                  <a:schemeClr val="bg1"/>
                </a:solidFill>
              </a:rPr>
              <a:t>2019 – IOS team</a:t>
            </a:r>
          </a:p>
        </p:txBody>
      </p:sp>
      <p:sp>
        <p:nvSpPr>
          <p:cNvPr id="6" name="Slide Number Placeholder 5">
            <a:extLst>
              <a:ext uri="{FF2B5EF4-FFF2-40B4-BE49-F238E27FC236}">
                <a16:creationId xmlns:a16="http://schemas.microsoft.com/office/drawing/2014/main" xmlns=""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17</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BF26BF8E-25AD-42C1-B4A9-DB1742B675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CPWindow :</a:t>
            </a:r>
            <a:r>
              <a:rPr lang="en-US" dirty="0">
                <a:latin typeface="Consolas"/>
              </a:rPr>
              <a:t> </a:t>
            </a:r>
            <a:r>
              <a:rPr lang="en-US" dirty="0">
                <a:latin typeface="Consolas"/>
                <a:hlinkClick r:id="rId2"/>
              </a:rPr>
              <a:t>UIWindow</a:t>
            </a:r>
            <a:endParaRPr lang="en-US"/>
          </a:p>
        </p:txBody>
      </p:sp>
      <p:sp>
        <p:nvSpPr>
          <p:cNvPr id="8" name="Rectangle: Rounded Corners 7">
            <a:extLst>
              <a:ext uri="{FF2B5EF4-FFF2-40B4-BE49-F238E27FC236}">
                <a16:creationId xmlns:a16="http://schemas.microsoft.com/office/drawing/2014/main" xmlns="" id="{EC835AF2-F76E-4DF3-9565-2971C99838EE}"/>
              </a:ext>
            </a:extLst>
          </p:cNvPr>
          <p:cNvSpPr/>
          <p:nvPr/>
        </p:nvSpPr>
        <p:spPr>
          <a:xfrm>
            <a:off x="2684874" y="267076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CPInterfaceController :</a:t>
            </a:r>
            <a:r>
              <a:rPr lang="en-US" dirty="0">
                <a:latin typeface="Consolas"/>
              </a:rPr>
              <a:t> </a:t>
            </a:r>
            <a:r>
              <a:rPr lang="en-US" u="sng">
                <a:solidFill>
                  <a:schemeClr val="accent1"/>
                </a:solidFill>
                <a:latin typeface="Consolas"/>
              </a:rPr>
              <a:t>NSObject</a:t>
            </a:r>
            <a:endParaRPr lang="en-US" u="sng">
              <a:solidFill>
                <a:schemeClr val="accent1"/>
              </a:solidFill>
              <a:cs typeface="Calibri"/>
            </a:endParaRPr>
          </a:p>
        </p:txBody>
      </p:sp>
      <p:sp>
        <p:nvSpPr>
          <p:cNvPr id="9" name="Rectangle: Rounded Corners 8">
            <a:extLst>
              <a:ext uri="{FF2B5EF4-FFF2-40B4-BE49-F238E27FC236}">
                <a16:creationId xmlns:a16="http://schemas.microsoft.com/office/drawing/2014/main" xmlns="" id="{47F9D9B2-AC70-4AA0-B789-965441269EE7}"/>
              </a:ext>
            </a:extLst>
          </p:cNvPr>
          <p:cNvSpPr/>
          <p:nvPr/>
        </p:nvSpPr>
        <p:spPr>
          <a:xfrm>
            <a:off x="2684874" y="306587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func </a:t>
            </a:r>
            <a:r>
              <a:rPr lang="en-US">
                <a:solidFill>
                  <a:schemeClr val="tx1"/>
                </a:solidFill>
                <a:latin typeface="Consolas"/>
              </a:rPr>
              <a:t>setRootTemplate(</a:t>
            </a:r>
            <a:r>
              <a:rPr lang="en-US">
                <a:solidFill>
                  <a:schemeClr val="accent6"/>
                </a:solidFill>
                <a:latin typeface="Consolas"/>
              </a:rPr>
              <a:t>CPTemplate</a:t>
            </a:r>
            <a:r>
              <a:rPr lang="en-US">
                <a:solidFill>
                  <a:schemeClr val="accent1"/>
                </a:solidFill>
                <a:latin typeface="Consolas"/>
              </a:rPr>
              <a:t>, </a:t>
            </a:r>
            <a:r>
              <a:rPr lang="en-US">
                <a:solidFill>
                  <a:schemeClr val="accent6"/>
                </a:solidFill>
                <a:latin typeface="Consolas"/>
              </a:rPr>
              <a:t>animated</a:t>
            </a:r>
            <a:r>
              <a:rPr lang="en-US">
                <a:solidFill>
                  <a:schemeClr val="accent1"/>
                </a:solidFill>
                <a:latin typeface="Consolas"/>
              </a:rPr>
              <a:t>: Bool</a:t>
            </a:r>
            <a:r>
              <a:rPr lang="en-US">
                <a:solidFill>
                  <a:schemeClr val="tx1"/>
                </a:solidFill>
                <a:latin typeface="Consolas"/>
              </a:rPr>
              <a:t>)</a:t>
            </a:r>
            <a:r>
              <a:rPr lang="en-US" dirty="0">
                <a:solidFill>
                  <a:schemeClr val="accent1"/>
                </a:solidFill>
                <a:latin typeface="Consolas"/>
              </a:rPr>
              <a:t> </a:t>
            </a:r>
            <a:endParaRPr lang="en-US" u="sng" dirty="0">
              <a:solidFill>
                <a:schemeClr val="accent1"/>
              </a:solidFill>
              <a:latin typeface="Consolas"/>
              <a:cs typeface="Calibri"/>
            </a:endParaRPr>
          </a:p>
        </p:txBody>
      </p:sp>
      <p:sp>
        <p:nvSpPr>
          <p:cNvPr id="10" name="Rectangle: Rounded Corners 9">
            <a:extLst>
              <a:ext uri="{FF2B5EF4-FFF2-40B4-BE49-F238E27FC236}">
                <a16:creationId xmlns:a16="http://schemas.microsoft.com/office/drawing/2014/main" xmlns="" id="{93505A47-C9E0-4380-9979-EF4123975351}"/>
              </a:ext>
            </a:extLst>
          </p:cNvPr>
          <p:cNvSpPr/>
          <p:nvPr/>
        </p:nvSpPr>
        <p:spPr>
          <a:xfrm>
            <a:off x="2684874" y="403785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dirty="0">
                <a:solidFill>
                  <a:schemeClr val="tx1"/>
                </a:solidFill>
                <a:latin typeface="Consolas"/>
              </a:rPr>
              <a:t>CPMapTemplate</a:t>
            </a:r>
            <a:r>
              <a:rPr lang="en-US" dirty="0">
                <a:solidFill>
                  <a:schemeClr val="accent1"/>
                </a:solidFill>
                <a:latin typeface="Consolas"/>
              </a:rPr>
              <a:t>: </a:t>
            </a:r>
            <a:r>
              <a:rPr lang="en-US" u="sng">
                <a:solidFill>
                  <a:schemeClr val="accent1"/>
                </a:solidFill>
                <a:latin typeface="Consolas"/>
              </a:rPr>
              <a:t>CPTemplate</a:t>
            </a:r>
            <a:endParaRPr lang="en-US" u="sng">
              <a:solidFill>
                <a:schemeClr val="accent1"/>
              </a:solidFill>
              <a:latin typeface="Consolas"/>
              <a:cs typeface="Calibri"/>
            </a:endParaRPr>
          </a:p>
        </p:txBody>
      </p:sp>
      <p:sp>
        <p:nvSpPr>
          <p:cNvPr id="11" name="Rectangle: Rounded Corners 10">
            <a:extLst>
              <a:ext uri="{FF2B5EF4-FFF2-40B4-BE49-F238E27FC236}">
                <a16:creationId xmlns:a16="http://schemas.microsoft.com/office/drawing/2014/main" xmlns="" id="{7A5E7E2C-AA9C-46E9-9656-B1B8ADDE7451}"/>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CPMapButton</a:t>
            </a:r>
            <a:r>
              <a:rPr lang="en-US">
                <a:solidFill>
                  <a:schemeClr val="accent1"/>
                </a:solidFill>
                <a:latin typeface="Consolas"/>
              </a:rPr>
              <a:t>: </a:t>
            </a:r>
            <a:r>
              <a:rPr lang="en-US" u="sng">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50359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 y="6415659"/>
            <a:ext cx="12192002" cy="437317"/>
            <a:chOff x="1" y="6415659"/>
            <a:chExt cx="12192002" cy="437317"/>
          </a:xfrm>
        </p:grpSpPr>
        <p:sp>
          <p:nvSpPr>
            <p:cNvPr id="12" name="Rectangle 11"/>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FE7DC14C-FC73-4C36-A0BF-E71FCE0B0881}"/>
              </a:ext>
            </a:extLst>
          </p:cNvPr>
          <p:cNvSpPr>
            <a:spLocks noGrp="1"/>
          </p:cNvSpPr>
          <p:nvPr>
            <p:ph type="title"/>
          </p:nvPr>
        </p:nvSpPr>
        <p:spPr/>
        <p:txBody>
          <a:bodyPr>
            <a:normAutofit/>
          </a:bodyPr>
          <a:lstStyle/>
          <a:p>
            <a:r>
              <a:rPr lang="en-US" b="1" dirty="0" err="1">
                <a:solidFill>
                  <a:srgbClr val="367C2B"/>
                </a:solidFill>
                <a:latin typeface="Helvetica Neue Condensed" charset="0"/>
                <a:ea typeface="Helvetica Neue Condensed" charset="0"/>
                <a:cs typeface="Helvetica Neue Condensed" charset="0"/>
              </a:rPr>
              <a:t>MapKit</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xmlns=""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32C6DDED-5A81-4ED1-BE39-F80BDCE2A85D}"/>
              </a:ext>
            </a:extLst>
          </p:cNvPr>
          <p:cNvSpPr>
            <a:spLocks noGrp="1"/>
          </p:cNvSpPr>
          <p:nvPr>
            <p:ph type="dt" sz="half" idx="10"/>
          </p:nvPr>
        </p:nvSpPr>
        <p:spPr/>
        <p:txBody>
          <a:bodyPr/>
          <a:lstStyle/>
          <a:p>
            <a:r>
              <a:rPr lang="en-US" dirty="0">
                <a:solidFill>
                  <a:schemeClr val="bg1"/>
                </a:solidFill>
              </a:rPr>
              <a:t>12.12.201</a:t>
            </a:r>
            <a:r>
              <a:rPr lang="en-US" dirty="0">
                <a:solidFill>
                  <a:schemeClr val="bg1"/>
                </a:solidFill>
              </a:rPr>
              <a:t>9</a:t>
            </a:r>
            <a:endParaRPr lang="en-US" dirty="0">
              <a:solidFill>
                <a:schemeClr val="bg1"/>
              </a:solidFill>
            </a:endParaRPr>
          </a:p>
        </p:txBody>
      </p:sp>
      <p:sp>
        <p:nvSpPr>
          <p:cNvPr id="5" name="Footer Placeholder 4">
            <a:extLst>
              <a:ext uri="{FF2B5EF4-FFF2-40B4-BE49-F238E27FC236}">
                <a16:creationId xmlns:a16="http://schemas.microsoft.com/office/drawing/2014/main" xmlns=""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18</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9B3250C4-40A3-4493-9458-2562761893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MKMapView :</a:t>
            </a:r>
            <a:r>
              <a:rPr lang="en-US" dirty="0">
                <a:latin typeface="Consolas"/>
              </a:rPr>
              <a:t> </a:t>
            </a:r>
            <a:r>
              <a:rPr lang="en-US" dirty="0">
                <a:latin typeface="Consolas"/>
                <a:hlinkClick r:id="rId2"/>
              </a:rPr>
              <a:t>UIView</a:t>
            </a:r>
            <a:endParaRPr lang="en-US" dirty="0"/>
          </a:p>
        </p:txBody>
      </p:sp>
      <p:sp>
        <p:nvSpPr>
          <p:cNvPr id="10" name="Rectangle: Rounded Corners 9">
            <a:extLst>
              <a:ext uri="{FF2B5EF4-FFF2-40B4-BE49-F238E27FC236}">
                <a16:creationId xmlns:a16="http://schemas.microsoft.com/office/drawing/2014/main" xmlns="" id="{D20B43B2-E14B-410B-BC2D-CBD9FDAF9237}"/>
              </a:ext>
            </a:extLst>
          </p:cNvPr>
          <p:cNvSpPr/>
          <p:nvPr/>
        </p:nvSpPr>
        <p:spPr>
          <a:xfrm>
            <a:off x="2684874" y="277140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MKAnnotation</a:t>
            </a:r>
            <a:endParaRPr lang="en-US" u="sng">
              <a:solidFill>
                <a:schemeClr val="tx1"/>
              </a:solidFill>
              <a:latin typeface="Consolas"/>
              <a:cs typeface="Calibri"/>
            </a:endParaRPr>
          </a:p>
        </p:txBody>
      </p:sp>
      <p:sp>
        <p:nvSpPr>
          <p:cNvPr id="14" name="Rectangle: Rounded Corners 13">
            <a:extLst>
              <a:ext uri="{FF2B5EF4-FFF2-40B4-BE49-F238E27FC236}">
                <a16:creationId xmlns:a16="http://schemas.microsoft.com/office/drawing/2014/main" xmlns="" id="{70661353-0526-498F-970A-6599EF105CCB}"/>
              </a:ext>
            </a:extLst>
          </p:cNvPr>
          <p:cNvSpPr/>
          <p:nvPr/>
        </p:nvSpPr>
        <p:spPr>
          <a:xfrm>
            <a:off x="2684874" y="359215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MKOverlay</a:t>
            </a:r>
            <a:endParaRPr lang="en-US" u="sng">
              <a:solidFill>
                <a:schemeClr val="tx1"/>
              </a:solidFill>
              <a:latin typeface="Consolas"/>
              <a:cs typeface="Calibri"/>
            </a:endParaRPr>
          </a:p>
        </p:txBody>
      </p:sp>
      <p:sp>
        <p:nvSpPr>
          <p:cNvPr id="16" name="Rectangle: Rounded Corners 15">
            <a:extLst>
              <a:ext uri="{FF2B5EF4-FFF2-40B4-BE49-F238E27FC236}">
                <a16:creationId xmlns:a16="http://schemas.microsoft.com/office/drawing/2014/main" xmlns="" id="{E5D5B0B1-CE6B-4D15-BC85-A6ECBC0519F3}"/>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MKOverlayRenderer</a:t>
            </a:r>
            <a:r>
              <a:rPr lang="en-US" dirty="0">
                <a:solidFill>
                  <a:schemeClr val="accent1"/>
                </a:solidFill>
                <a:latin typeface="Consolas"/>
              </a:rPr>
              <a:t>: </a:t>
            </a:r>
            <a:r>
              <a:rPr lang="en-US" u="sng" dirty="0">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473372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FE7DC14C-FC73-4C36-A0BF-E71FCE0B0881}"/>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Realm Classes</a:t>
            </a:r>
          </a:p>
        </p:txBody>
      </p:sp>
      <p:sp>
        <p:nvSpPr>
          <p:cNvPr id="3" name="Content Placeholder 2">
            <a:extLst>
              <a:ext uri="{FF2B5EF4-FFF2-40B4-BE49-F238E27FC236}">
                <a16:creationId xmlns:a16="http://schemas.microsoft.com/office/drawing/2014/main" xmlns=""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32C6DDED-5A81-4ED1-BE39-F80BDCE2A85D}"/>
              </a:ext>
            </a:extLst>
          </p:cNvPr>
          <p:cNvSpPr>
            <a:spLocks noGrp="1"/>
          </p:cNvSpPr>
          <p:nvPr>
            <p:ph type="dt" sz="half" idx="10"/>
          </p:nvPr>
        </p:nvSpPr>
        <p:spPr/>
        <p:txBody>
          <a:bodyPr/>
          <a:lstStyle/>
          <a:p>
            <a:r>
              <a:rPr lang="en-US" dirty="0">
                <a:solidFill>
                  <a:schemeClr val="bg1"/>
                </a:solidFill>
              </a:rPr>
              <a:t>12.12.201</a:t>
            </a:r>
            <a:r>
              <a:rPr lang="en-US" dirty="0">
                <a:solidFill>
                  <a:schemeClr val="bg1"/>
                </a:solidFill>
              </a:rPr>
              <a:t>9</a:t>
            </a:r>
            <a:endParaRPr lang="en-US" dirty="0">
              <a:solidFill>
                <a:schemeClr val="bg1"/>
              </a:solidFill>
            </a:endParaRPr>
          </a:p>
        </p:txBody>
      </p:sp>
      <p:sp>
        <p:nvSpPr>
          <p:cNvPr id="5" name="Footer Placeholder 4">
            <a:extLst>
              <a:ext uri="{FF2B5EF4-FFF2-40B4-BE49-F238E27FC236}">
                <a16:creationId xmlns:a16="http://schemas.microsoft.com/office/drawing/2014/main" xmlns=""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19</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9B3250C4-40A3-4493-9458-256276189345}"/>
              </a:ext>
            </a:extLst>
          </p:cNvPr>
          <p:cNvSpPr/>
          <p:nvPr/>
        </p:nvSpPr>
        <p:spPr>
          <a:xfrm>
            <a:off x="2684874" y="2729869"/>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a:t>
            </a:r>
          </a:p>
        </p:txBody>
      </p:sp>
      <p:sp>
        <p:nvSpPr>
          <p:cNvPr id="10" name="Rectangle: Rounded Corners 9">
            <a:extLst>
              <a:ext uri="{FF2B5EF4-FFF2-40B4-BE49-F238E27FC236}">
                <a16:creationId xmlns:a16="http://schemas.microsoft.com/office/drawing/2014/main" xmlns="" id="{D20B43B2-E14B-410B-BC2D-CBD9FDAF9237}"/>
              </a:ext>
            </a:extLst>
          </p:cNvPr>
          <p:cNvSpPr/>
          <p:nvPr/>
        </p:nvSpPr>
        <p:spPr>
          <a:xfrm>
            <a:off x="2684874" y="4453554"/>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Realm.Configuration</a:t>
            </a:r>
            <a:endParaRPr lang="en-US" u="sng">
              <a:solidFill>
                <a:schemeClr val="tx1"/>
              </a:solidFill>
              <a:latin typeface="Consolas"/>
              <a:cs typeface="Calibri"/>
            </a:endParaRPr>
          </a:p>
        </p:txBody>
      </p:sp>
    </p:spTree>
    <p:extLst>
      <p:ext uri="{BB962C8B-B14F-4D97-AF65-F5344CB8AC3E}">
        <p14:creationId xmlns:p14="http://schemas.microsoft.com/office/powerpoint/2010/main" val="1669342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71C01A83-8E07-44A2-B9B5-C5060A3EC9B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Siri Classes</a:t>
            </a:r>
          </a:p>
        </p:txBody>
      </p:sp>
      <p:sp>
        <p:nvSpPr>
          <p:cNvPr id="3" name="Content Placeholder 2">
            <a:extLst>
              <a:ext uri="{FF2B5EF4-FFF2-40B4-BE49-F238E27FC236}">
                <a16:creationId xmlns:a16="http://schemas.microsoft.com/office/drawing/2014/main" xmlns="" id="{EA46D76A-6ECD-447D-AE65-A92C55E0B3E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961EEF27-8DF1-452E-BAD9-385E5098541B}"/>
              </a:ext>
            </a:extLst>
          </p:cNvPr>
          <p:cNvSpPr>
            <a:spLocks noGrp="1"/>
          </p:cNvSpPr>
          <p:nvPr>
            <p:ph type="dt" sz="half" idx="10"/>
          </p:nvPr>
        </p:nvSpPr>
        <p:spPr/>
        <p:txBody>
          <a:bodyPr/>
          <a:lstStyle/>
          <a:p>
            <a:r>
              <a:rPr lang="en-US" dirty="0">
                <a:solidFill>
                  <a:schemeClr val="bg1"/>
                </a:solidFill>
              </a:rPr>
              <a:t>12.12.201</a:t>
            </a:r>
            <a:r>
              <a:rPr lang="en-US" dirty="0">
                <a:solidFill>
                  <a:schemeClr val="bg1"/>
                </a:solidFill>
              </a:rPr>
              <a:t>9</a:t>
            </a:r>
            <a:endParaRPr lang="en-US" dirty="0">
              <a:solidFill>
                <a:schemeClr val="bg1"/>
              </a:solidFill>
            </a:endParaRPr>
          </a:p>
        </p:txBody>
      </p:sp>
      <p:sp>
        <p:nvSpPr>
          <p:cNvPr id="5" name="Footer Placeholder 4">
            <a:extLst>
              <a:ext uri="{FF2B5EF4-FFF2-40B4-BE49-F238E27FC236}">
                <a16:creationId xmlns:a16="http://schemas.microsoft.com/office/drawing/2014/main" xmlns="" id="{4CC5C48F-8924-4AB4-9D0E-1FA71CD91D09}"/>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8B75DDE-0F34-4CCC-AFCF-DFB51FF38D5A}"/>
              </a:ext>
            </a:extLst>
          </p:cNvPr>
          <p:cNvSpPr>
            <a:spLocks noGrp="1"/>
          </p:cNvSpPr>
          <p:nvPr>
            <p:ph type="sldNum" sz="quarter" idx="12"/>
          </p:nvPr>
        </p:nvSpPr>
        <p:spPr/>
        <p:txBody>
          <a:bodyPr/>
          <a:lstStyle/>
          <a:p>
            <a:fld id="{887B9A8D-1C57-B84A-A36C-FA5B35E2101E}" type="slidenum">
              <a:rPr lang="en-US">
                <a:solidFill>
                  <a:schemeClr val="bg1"/>
                </a:solidFill>
              </a:rPr>
              <a:t>20</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F3273A8A-7B34-4EAE-ACB1-E645A7C81BE1}"/>
              </a:ext>
            </a:extLst>
          </p:cNvPr>
          <p:cNvSpPr/>
          <p:nvPr/>
        </p:nvSpPr>
        <p:spPr>
          <a:xfrm>
            <a:off x="2684874" y="2341680"/>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 : </a:t>
            </a:r>
            <a:r>
              <a:rPr lang="en-US" u="sng">
                <a:solidFill>
                  <a:schemeClr val="accent5"/>
                </a:solidFill>
                <a:latin typeface="Consolas"/>
              </a:rPr>
              <a:t>INIntent</a:t>
            </a:r>
          </a:p>
        </p:txBody>
      </p:sp>
      <p:sp>
        <p:nvSpPr>
          <p:cNvPr id="10" name="Rectangle: Rounded Corners 9">
            <a:extLst>
              <a:ext uri="{FF2B5EF4-FFF2-40B4-BE49-F238E27FC236}">
                <a16:creationId xmlns:a16="http://schemas.microsoft.com/office/drawing/2014/main" xmlns="" id="{D30FC220-68FB-4804-9FB1-4E84265613A6}"/>
              </a:ext>
            </a:extLst>
          </p:cNvPr>
          <p:cNvSpPr/>
          <p:nvPr/>
        </p:nvSpPr>
        <p:spPr>
          <a:xfrm>
            <a:off x="2684874" y="406536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IntentResponse : </a:t>
            </a:r>
            <a:r>
              <a:rPr lang="en-US" u="sng">
                <a:solidFill>
                  <a:schemeClr val="accent5"/>
                </a:solidFill>
                <a:latin typeface="Consolas"/>
              </a:rPr>
              <a:t>INIntent</a:t>
            </a:r>
            <a:endParaRPr lang="en-US" u="sng">
              <a:solidFill>
                <a:schemeClr val="tx1"/>
              </a:solidFill>
              <a:latin typeface="Consolas"/>
              <a:cs typeface="Calibri"/>
            </a:endParaRPr>
          </a:p>
        </p:txBody>
      </p:sp>
    </p:spTree>
    <p:extLst>
      <p:ext uri="{BB962C8B-B14F-4D97-AF65-F5344CB8AC3E}">
        <p14:creationId xmlns:p14="http://schemas.microsoft.com/office/powerpoint/2010/main" val="1423372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xmlns=""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xmlns=""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xmlns=""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xmlns=""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xmlns=""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xmlns=""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xmlns=""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xmlns=""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xmlns=""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xmlns=""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3049885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xmlns=""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xmlns="" id="{134372EA-2578-EA4A-A83B-B3E256B2FE0B}"/>
              </a:ext>
            </a:extLst>
          </p:cNvPr>
          <p:cNvGraphicFramePr/>
          <p:nvPr>
            <p:extLst>
              <p:ext uri="{D42A27DB-BD31-4B8C-83A1-F6EECF244321}">
                <p14:modId xmlns:p14="http://schemas.microsoft.com/office/powerpoint/2010/main" val="3902154088"/>
              </p:ext>
            </p:extLst>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33991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Challenges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r>
              <a:rPr lang="de-DE" dirty="0"/>
              <a:t>JD API </a:t>
            </a:r>
            <a:r>
              <a:rPr lang="de-DE" dirty="0" err="1"/>
              <a:t>Documentation</a:t>
            </a:r>
            <a:r>
              <a:rPr lang="de-DE" dirty="0"/>
              <a:t> (</a:t>
            </a:r>
            <a:r>
              <a:rPr lang="de-DE" dirty="0" err="1"/>
              <a:t>README.md</a:t>
            </a:r>
            <a:r>
              <a:rPr lang="de-DE" dirty="0"/>
              <a:t>)</a:t>
            </a:r>
          </a:p>
          <a:p>
            <a:r>
              <a:rPr lang="de-DE" dirty="0"/>
              <a:t>Technical </a:t>
            </a:r>
            <a:r>
              <a:rPr lang="de-DE" dirty="0" err="1"/>
              <a:t>implementation</a:t>
            </a:r>
            <a:r>
              <a:rPr lang="de-DE" dirty="0"/>
              <a:t> </a:t>
            </a:r>
            <a:r>
              <a:rPr lang="de-DE" dirty="0" err="1"/>
              <a:t>issues</a:t>
            </a:r>
            <a:endParaRPr lang="ar-SA" dirty="0"/>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Tree>
    <p:extLst>
      <p:ext uri="{BB962C8B-B14F-4D97-AF65-F5344CB8AC3E}">
        <p14:creationId xmlns:p14="http://schemas.microsoft.com/office/powerpoint/2010/main" val="3146819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11" name="Picture 10">
            <a:extLst>
              <a:ext uri="{FF2B5EF4-FFF2-40B4-BE49-F238E27FC236}">
                <a16:creationId xmlns:a16="http://schemas.microsoft.com/office/drawing/2014/main" xmlns="" id="{B17074F0-252B-F347-B60C-7F654E58702B}"/>
              </a:ext>
            </a:extLst>
          </p:cNvPr>
          <p:cNvPicPr>
            <a:picLocks noChangeAspect="1"/>
          </p:cNvPicPr>
          <p:nvPr/>
        </p:nvPicPr>
        <p:blipFill>
          <a:blip r:embed="rId4"/>
          <a:stretch>
            <a:fillRect/>
          </a:stretch>
        </p:blipFill>
        <p:spPr>
          <a:xfrm>
            <a:off x="0" y="1980691"/>
            <a:ext cx="12091360" cy="3428892"/>
          </a:xfrm>
          <a:prstGeom prst="rect">
            <a:avLst/>
          </a:prstGeom>
        </p:spPr>
      </p:pic>
    </p:spTree>
    <p:extLst>
      <p:ext uri="{BB962C8B-B14F-4D97-AF65-F5344CB8AC3E}">
        <p14:creationId xmlns:p14="http://schemas.microsoft.com/office/powerpoint/2010/main" val="1716686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xmlns=""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2682458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Technical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xmlns=""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xmlns="" id="{134372EA-2578-EA4A-A83B-B3E256B2FE0B}"/>
              </a:ext>
            </a:extLst>
          </p:cNvPr>
          <p:cNvGraphicFramePr/>
          <p:nvPr>
            <p:extLst>
              <p:ext uri="{D42A27DB-BD31-4B8C-83A1-F6EECF244321}">
                <p14:modId xmlns:p14="http://schemas.microsoft.com/office/powerpoint/2010/main" val="730909977"/>
              </p:ext>
            </p:extLst>
          </p:nvPr>
        </p:nvGraphicFramePr>
        <p:xfrm>
          <a:off x="838200" y="1924167"/>
          <a:ext cx="10401300"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53958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extLst>
              <p:ext uri="{D42A27DB-BD31-4B8C-83A1-F6EECF244321}">
                <p14:modId xmlns:p14="http://schemas.microsoft.com/office/powerpoint/2010/main" val="2567594076"/>
              </p:ext>
            </p:extLst>
          </p:nvPr>
        </p:nvGraphicFramePr>
        <p:xfrm>
          <a:off x="838200" y="1784442"/>
          <a:ext cx="104013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xmlns="" id="{02074746-AB8E-124F-8A99-D510F7DF169A}"/>
              </a:ext>
            </a:extLst>
          </p:cNvPr>
          <p:cNvGrpSpPr/>
          <p:nvPr/>
        </p:nvGrpSpPr>
        <p:grpSpPr>
          <a:xfrm>
            <a:off x="82550" y="3842049"/>
            <a:ext cx="11912600" cy="2167987"/>
            <a:chOff x="82550" y="3313230"/>
            <a:chExt cx="11912600" cy="2167987"/>
          </a:xfrm>
        </p:grpSpPr>
        <p:pic>
          <p:nvPicPr>
            <p:cNvPr id="19" name="Picture 18">
              <a:extLst>
                <a:ext uri="{FF2B5EF4-FFF2-40B4-BE49-F238E27FC236}">
                  <a16:creationId xmlns:a16="http://schemas.microsoft.com/office/drawing/2014/main" xmlns=""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xmlns=""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xmlns=""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6" name="Group 25">
            <a:extLst>
              <a:ext uri="{FF2B5EF4-FFF2-40B4-BE49-F238E27FC236}">
                <a16:creationId xmlns:a16="http://schemas.microsoft.com/office/drawing/2014/main" xmlns="" id="{BCB6EB0F-5640-9949-996D-A853F34128D5}"/>
              </a:ext>
            </a:extLst>
          </p:cNvPr>
          <p:cNvGrpSpPr/>
          <p:nvPr/>
        </p:nvGrpSpPr>
        <p:grpSpPr>
          <a:xfrm>
            <a:off x="3327401" y="3978036"/>
            <a:ext cx="5473700" cy="2068394"/>
            <a:chOff x="3327401" y="3978036"/>
            <a:chExt cx="5473700" cy="2068394"/>
          </a:xfrm>
        </p:grpSpPr>
        <p:pic>
          <p:nvPicPr>
            <p:cNvPr id="20" name="Picture 19">
              <a:extLst>
                <a:ext uri="{FF2B5EF4-FFF2-40B4-BE49-F238E27FC236}">
                  <a16:creationId xmlns:a16="http://schemas.microsoft.com/office/drawing/2014/main" xmlns="" id="{EDD061EA-CD2C-C646-A6FE-FCCF96AC3369}"/>
                </a:ext>
              </a:extLst>
            </p:cNvPr>
            <p:cNvPicPr>
              <a:picLocks noChangeAspect="1"/>
            </p:cNvPicPr>
            <p:nvPr/>
          </p:nvPicPr>
          <p:blipFill>
            <a:blip r:embed="rId10"/>
            <a:stretch>
              <a:fillRect/>
            </a:stretch>
          </p:blipFill>
          <p:spPr>
            <a:xfrm>
              <a:off x="3327401" y="3978036"/>
              <a:ext cx="5473700" cy="2032000"/>
            </a:xfrm>
            <a:prstGeom prst="rect">
              <a:avLst/>
            </a:prstGeom>
          </p:spPr>
        </p:pic>
        <p:sp>
          <p:nvSpPr>
            <p:cNvPr id="25" name="Oval 24">
              <a:extLst>
                <a:ext uri="{FF2B5EF4-FFF2-40B4-BE49-F238E27FC236}">
                  <a16:creationId xmlns:a16="http://schemas.microsoft.com/office/drawing/2014/main" xmlns="" id="{3394D93A-5D02-A14A-9D08-792E1645EEE3}"/>
                </a:ext>
              </a:extLst>
            </p:cNvPr>
            <p:cNvSpPr/>
            <p:nvPr/>
          </p:nvSpPr>
          <p:spPr>
            <a:xfrm rot="5400000" flipV="1">
              <a:off x="3596659" y="5293340"/>
              <a:ext cx="1195031" cy="311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77989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extLst>
              <p:ext uri="{D42A27DB-BD31-4B8C-83A1-F6EECF244321}">
                <p14:modId xmlns:p14="http://schemas.microsoft.com/office/powerpoint/2010/main" val="3779597987"/>
              </p:ext>
            </p:extLst>
          </p:nvPr>
        </p:nvGraphicFramePr>
        <p:xfrm>
          <a:off x="838200" y="1924168"/>
          <a:ext cx="2654300" cy="1469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4" name="Group 13">
            <a:extLst>
              <a:ext uri="{FF2B5EF4-FFF2-40B4-BE49-F238E27FC236}">
                <a16:creationId xmlns:a16="http://schemas.microsoft.com/office/drawing/2014/main" xmlns="" id="{7B549F18-A998-654B-AB2B-15FDA8F550FF}"/>
              </a:ext>
            </a:extLst>
          </p:cNvPr>
          <p:cNvGrpSpPr/>
          <p:nvPr/>
        </p:nvGrpSpPr>
        <p:grpSpPr>
          <a:xfrm>
            <a:off x="3860800" y="2758703"/>
            <a:ext cx="8064500" cy="828251"/>
            <a:chOff x="3740150" y="3607128"/>
            <a:chExt cx="8064500" cy="828251"/>
          </a:xfrm>
        </p:grpSpPr>
        <p:pic>
          <p:nvPicPr>
            <p:cNvPr id="11" name="Picture 10">
              <a:extLst>
                <a:ext uri="{FF2B5EF4-FFF2-40B4-BE49-F238E27FC236}">
                  <a16:creationId xmlns:a16="http://schemas.microsoft.com/office/drawing/2014/main" xmlns="" id="{2BFBA583-161D-B248-96A3-9A499976D5A7}"/>
                </a:ext>
              </a:extLst>
            </p:cNvPr>
            <p:cNvPicPr>
              <a:picLocks noChangeAspect="1"/>
            </p:cNvPicPr>
            <p:nvPr/>
          </p:nvPicPr>
          <p:blipFill>
            <a:blip r:embed="rId9"/>
            <a:stretch>
              <a:fillRect/>
            </a:stretch>
          </p:blipFill>
          <p:spPr>
            <a:xfrm>
              <a:off x="3740150" y="3686079"/>
              <a:ext cx="8064500" cy="749300"/>
            </a:xfrm>
            <a:prstGeom prst="rect">
              <a:avLst/>
            </a:prstGeom>
            <a:effectLst>
              <a:softEdge rad="0"/>
            </a:effectLst>
          </p:spPr>
        </p:pic>
        <p:sp>
          <p:nvSpPr>
            <p:cNvPr id="13" name="Rounded Rectangle 12">
              <a:extLst>
                <a:ext uri="{FF2B5EF4-FFF2-40B4-BE49-F238E27FC236}">
                  <a16:creationId xmlns:a16="http://schemas.microsoft.com/office/drawing/2014/main" xmlns="" id="{9DA06156-6A4E-644A-A9A1-D677CC1F172E}"/>
                </a:ext>
              </a:extLst>
            </p:cNvPr>
            <p:cNvSpPr/>
            <p:nvPr/>
          </p:nvSpPr>
          <p:spPr>
            <a:xfrm>
              <a:off x="6781800" y="3607128"/>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ounded Rectangle 14">
              <a:extLst>
                <a:ext uri="{FF2B5EF4-FFF2-40B4-BE49-F238E27FC236}">
                  <a16:creationId xmlns:a16="http://schemas.microsoft.com/office/drawing/2014/main" xmlns="" id="{15CA91A6-92DF-5A4D-81FC-AA9661A6061B}"/>
                </a:ext>
              </a:extLst>
            </p:cNvPr>
            <p:cNvSpPr/>
            <p:nvPr/>
          </p:nvSpPr>
          <p:spPr>
            <a:xfrm>
              <a:off x="6383856" y="3810300"/>
              <a:ext cx="4588944"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6" name="Group 15">
            <a:extLst>
              <a:ext uri="{FF2B5EF4-FFF2-40B4-BE49-F238E27FC236}">
                <a16:creationId xmlns:a16="http://schemas.microsoft.com/office/drawing/2014/main" xmlns="" id="{3BE9C814-FECB-A94E-9DB1-F3BD711D4DB0}"/>
              </a:ext>
            </a:extLst>
          </p:cNvPr>
          <p:cNvGrpSpPr/>
          <p:nvPr/>
        </p:nvGrpSpPr>
        <p:grpSpPr>
          <a:xfrm>
            <a:off x="838200" y="4258199"/>
            <a:ext cx="8864600" cy="1435100"/>
            <a:chOff x="584200" y="4931085"/>
            <a:chExt cx="8864600" cy="1435100"/>
          </a:xfrm>
        </p:grpSpPr>
        <p:pic>
          <p:nvPicPr>
            <p:cNvPr id="3" name="Picture 2">
              <a:extLst>
                <a:ext uri="{FF2B5EF4-FFF2-40B4-BE49-F238E27FC236}">
                  <a16:creationId xmlns:a16="http://schemas.microsoft.com/office/drawing/2014/main" xmlns="" id="{6F305650-C5F2-634A-B44E-C948134865EE}"/>
                </a:ext>
              </a:extLst>
            </p:cNvPr>
            <p:cNvPicPr>
              <a:picLocks noChangeAspect="1"/>
            </p:cNvPicPr>
            <p:nvPr/>
          </p:nvPicPr>
          <p:blipFill>
            <a:blip r:embed="rId10"/>
            <a:stretch>
              <a:fillRect/>
            </a:stretch>
          </p:blipFill>
          <p:spPr>
            <a:xfrm>
              <a:off x="584200" y="4931085"/>
              <a:ext cx="8864600" cy="1435100"/>
            </a:xfrm>
            <a:prstGeom prst="rect">
              <a:avLst/>
            </a:prstGeom>
          </p:spPr>
        </p:pic>
        <p:sp>
          <p:nvSpPr>
            <p:cNvPr id="17" name="Rounded Rectangle 16">
              <a:extLst>
                <a:ext uri="{FF2B5EF4-FFF2-40B4-BE49-F238E27FC236}">
                  <a16:creationId xmlns:a16="http://schemas.microsoft.com/office/drawing/2014/main" xmlns="" id="{0526CCC3-9C2C-9246-9546-8461350ACF19}"/>
                </a:ext>
              </a:extLst>
            </p:cNvPr>
            <p:cNvSpPr/>
            <p:nvPr/>
          </p:nvSpPr>
          <p:spPr>
            <a:xfrm>
              <a:off x="4379027" y="5555580"/>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ounded Rectangle 17">
              <a:extLst>
                <a:ext uri="{FF2B5EF4-FFF2-40B4-BE49-F238E27FC236}">
                  <a16:creationId xmlns:a16="http://schemas.microsoft.com/office/drawing/2014/main" xmlns="" id="{C8F98C24-5D6C-4E48-B110-0EACE348F6E0}"/>
                </a:ext>
              </a:extLst>
            </p:cNvPr>
            <p:cNvSpPr/>
            <p:nvPr/>
          </p:nvSpPr>
          <p:spPr>
            <a:xfrm>
              <a:off x="4038600" y="5752812"/>
              <a:ext cx="4572000"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988530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xmlns=""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xmlns=""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xmlns=""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xmlns=""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xmlns=""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xmlns=""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9661634" cy="601826"/>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Our Approaches</a:t>
            </a:r>
            <a:endParaRPr lang="de-DE" dirty="0"/>
          </a:p>
        </p:txBody>
      </p:sp>
      <p:graphicFrame>
        <p:nvGraphicFramePr>
          <p:cNvPr id="10" name="Content Placeholder 9">
            <a:extLst>
              <a:ext uri="{FF2B5EF4-FFF2-40B4-BE49-F238E27FC236}">
                <a16:creationId xmlns:a16="http://schemas.microsoft.com/office/drawing/2014/main" xmlns="" id="{DF6F7C71-34DB-D04E-A915-61154EFEBB8D}"/>
              </a:ext>
            </a:extLst>
          </p:cNvPr>
          <p:cNvGraphicFramePr>
            <a:graphicFrameLocks noGrp="1"/>
          </p:cNvGraphicFramePr>
          <p:nvPr>
            <p:ph idx="1"/>
            <p:extLst>
              <p:ext uri="{D42A27DB-BD31-4B8C-83A1-F6EECF244321}">
                <p14:modId xmlns:p14="http://schemas.microsoft.com/office/powerpoint/2010/main" val="2800113284"/>
              </p:ext>
            </p:extLst>
          </p:nvPr>
        </p:nvGraphicFramePr>
        <p:xfrm>
          <a:off x="838200" y="1380068"/>
          <a:ext cx="10515600" cy="4796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xmlns="" id="{73B50FCA-DF21-4345-BB07-0D3C31B31756}"/>
              </a:ext>
            </a:extLst>
          </p:cNvPr>
          <p:cNvSpPr/>
          <p:nvPr/>
        </p:nvSpPr>
        <p:spPr>
          <a:xfrm>
            <a:off x="6525381" y="2165276"/>
            <a:ext cx="1400629" cy="6892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n>
                  <a:solidFill>
                    <a:schemeClr val="bg1"/>
                  </a:solidFill>
                </a:ln>
              </a:rPr>
              <a:t>Performance </a:t>
            </a:r>
            <a:r>
              <a:rPr lang="en-GB" sz="1200" dirty="0"/>
              <a:t>Testing</a:t>
            </a:r>
          </a:p>
        </p:txBody>
      </p:sp>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10515600" cy="613069"/>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System</a:t>
            </a:r>
            <a:r>
              <a:rPr lang="en-US" sz="3100" b="1" dirty="0">
                <a:solidFill>
                  <a:srgbClr val="367C2B"/>
                </a:solidFill>
                <a:latin typeface="Helvetica Neue Condensed" charset="0"/>
                <a:ea typeface="Helvetica Neue Condensed" charset="0"/>
                <a:cs typeface="Helvetica Neue Condensed" charset="0"/>
              </a:rPr>
              <a:t> </a:t>
            </a:r>
            <a:r>
              <a:rPr lang="en-US" sz="4000" b="1" dirty="0">
                <a:solidFill>
                  <a:srgbClr val="367C2B"/>
                </a:solidFill>
                <a:latin typeface="Helvetica Neue Condensed" charset="0"/>
                <a:ea typeface="Helvetica Neue Condensed" charset="0"/>
                <a:cs typeface="Helvetica Neue Condensed" charset="0"/>
              </a:rPr>
              <a:t>Testing</a:t>
            </a:r>
            <a:endParaRPr lang="de-DE" sz="4000" dirty="0"/>
          </a:p>
        </p:txBody>
      </p:sp>
      <p:graphicFrame>
        <p:nvGraphicFramePr>
          <p:cNvPr id="17" name="Content Placeholder 16">
            <a:extLst>
              <a:ext uri="{FF2B5EF4-FFF2-40B4-BE49-F238E27FC236}">
                <a16:creationId xmlns:a16="http://schemas.microsoft.com/office/drawing/2014/main" xmlns="" id="{8544B9E0-E864-3F4B-AF23-2369A9457B23}"/>
              </a:ext>
            </a:extLst>
          </p:cNvPr>
          <p:cNvGraphicFramePr>
            <a:graphicFrameLocks noGrp="1"/>
          </p:cNvGraphicFramePr>
          <p:nvPr>
            <p:ph idx="1"/>
            <p:extLst>
              <p:ext uri="{D42A27DB-BD31-4B8C-83A1-F6EECF244321}">
                <p14:modId xmlns:p14="http://schemas.microsoft.com/office/powerpoint/2010/main" val="25719482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15030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8E4CED1-7322-3D4C-AD0A-266CB850C75E}"/>
              </a:ext>
            </a:extLst>
          </p:cNvPr>
          <p:cNvSpPr>
            <a:spLocks noGrp="1"/>
          </p:cNvSpPr>
          <p:nvPr>
            <p:ph type="title"/>
          </p:nvPr>
        </p:nvSpPr>
        <p:spPr>
          <a:xfrm>
            <a:off x="967563" y="361507"/>
            <a:ext cx="10676751" cy="648585"/>
          </a:xfrm>
        </p:spPr>
        <p:txBody>
          <a:bodyPr>
            <a:normAutofit/>
          </a:bodyPr>
          <a:lstStyle/>
          <a:p>
            <a:r>
              <a:rPr lang="en-US" sz="28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Sample Test Case</a:t>
            </a:r>
            <a:endParaRPr lang="de-DE" sz="2800" dirty="0"/>
          </a:p>
        </p:txBody>
      </p:sp>
      <p:sp>
        <p:nvSpPr>
          <p:cNvPr id="7" name="Date Placeholder 6"/>
          <p:cNvSpPr>
            <a:spLocks noGrp="1"/>
          </p:cNvSpPr>
          <p:nvPr>
            <p:ph type="dt" sz="half" idx="10"/>
          </p:nvPr>
        </p:nvSpPr>
        <p:spPr/>
        <p:txBody>
          <a:bodyPr/>
          <a:lstStyle/>
          <a:p>
            <a:r>
              <a:rPr lang="en-US" b="1" smtClean="0">
                <a:solidFill>
                  <a:schemeClr val="bg1">
                    <a:lumMod val="95000"/>
                  </a:schemeClr>
                </a:solidFill>
              </a:rPr>
              <a:t>12.12.2019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xmlns=""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xmlns=""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xmlns="" id="{B1B05F66-63B2-CE43-ABA7-D7799E49636C}"/>
              </a:ext>
            </a:extLst>
          </p:cNvPr>
          <p:cNvSpPr/>
          <p:nvPr/>
        </p:nvSpPr>
        <p:spPr>
          <a:xfrm>
            <a:off x="838199" y="2777887"/>
            <a:ext cx="1838090"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a:t>
            </a:r>
            <a:r>
              <a:rPr lang="de-DE" sz="1100" dirty="0"/>
              <a:t> </a:t>
            </a:r>
          </a:p>
        </p:txBody>
      </p:sp>
      <p:sp>
        <p:nvSpPr>
          <p:cNvPr id="25" name="Pentagon 24">
            <a:extLst>
              <a:ext uri="{FF2B5EF4-FFF2-40B4-BE49-F238E27FC236}">
                <a16:creationId xmlns:a16="http://schemas.microsoft.com/office/drawing/2014/main" xmlns="" id="{7FF13970-46F8-9446-A391-3024EC20C7C2}"/>
              </a:ext>
            </a:extLst>
          </p:cNvPr>
          <p:cNvSpPr/>
          <p:nvPr/>
        </p:nvSpPr>
        <p:spPr>
          <a:xfrm>
            <a:off x="838200" y="3240743"/>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xmlns="" id="{EF3BD237-F1CC-A54C-AB89-2641E7C8B8BF}"/>
              </a:ext>
            </a:extLst>
          </p:cNvPr>
          <p:cNvSpPr/>
          <p:nvPr/>
        </p:nvSpPr>
        <p:spPr>
          <a:xfrm>
            <a:off x="838199" y="3707496"/>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xmlns="" id="{0FEB376C-E42C-E248-985A-E99DAEE8087A}"/>
              </a:ext>
            </a:extLst>
          </p:cNvPr>
          <p:cNvSpPr/>
          <p:nvPr/>
        </p:nvSpPr>
        <p:spPr>
          <a:xfrm>
            <a:off x="838199" y="4126740"/>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xmlns="" id="{F359F336-52D1-354E-96C3-E2371459A463}"/>
              </a:ext>
            </a:extLst>
          </p:cNvPr>
          <p:cNvSpPr/>
          <p:nvPr/>
        </p:nvSpPr>
        <p:spPr>
          <a:xfrm>
            <a:off x="838199" y="4591333"/>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xmlns="" id="{6A34AFAD-0762-B046-8F93-EA663FF9768C}"/>
              </a:ext>
            </a:extLst>
          </p:cNvPr>
          <p:cNvSpPr/>
          <p:nvPr/>
        </p:nvSpPr>
        <p:spPr>
          <a:xfrm>
            <a:off x="838199" y="5055926"/>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xmlns=""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xmlns=""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xmlns=""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xmlns=""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xmlns="" id="{2F8BADB0-0502-704B-B26C-9905E91951F7}"/>
              </a:ext>
            </a:extLst>
          </p:cNvPr>
          <p:cNvSpPr/>
          <p:nvPr/>
        </p:nvSpPr>
        <p:spPr>
          <a:xfrm>
            <a:off x="10164445" y="1196582"/>
            <a:ext cx="683852"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xmlns=""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xmlns="" id="{CCBA25F2-C320-5749-8951-B5594C7CB0FC}"/>
              </a:ext>
            </a:extLst>
          </p:cNvPr>
          <p:cNvGraphicFramePr>
            <a:graphicFrameLocks noGrp="1"/>
          </p:cNvGraphicFramePr>
          <p:nvPr>
            <p:ph idx="1"/>
            <p:extLst>
              <p:ext uri="{D42A27DB-BD31-4B8C-83A1-F6EECF244321}">
                <p14:modId xmlns:p14="http://schemas.microsoft.com/office/powerpoint/2010/main" val="3244324894"/>
              </p:ext>
            </p:extLst>
          </p:nvPr>
        </p:nvGraphicFramePr>
        <p:xfrm>
          <a:off x="2808509" y="1825624"/>
          <a:ext cx="8835806" cy="4185348"/>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xmlns="" val="1700266876"/>
                    </a:ext>
                  </a:extLst>
                </a:gridCol>
                <a:gridCol w="2243470">
                  <a:extLst>
                    <a:ext uri="{9D8B030D-6E8A-4147-A177-3AD203B41FA5}">
                      <a16:colId xmlns:a16="http://schemas.microsoft.com/office/drawing/2014/main" xmlns="" val="3043287254"/>
                    </a:ext>
                  </a:extLst>
                </a:gridCol>
                <a:gridCol w="2147777">
                  <a:extLst>
                    <a:ext uri="{9D8B030D-6E8A-4147-A177-3AD203B41FA5}">
                      <a16:colId xmlns:a16="http://schemas.microsoft.com/office/drawing/2014/main" xmlns="" val="3762088273"/>
                    </a:ext>
                  </a:extLst>
                </a:gridCol>
                <a:gridCol w="935665">
                  <a:extLst>
                    <a:ext uri="{9D8B030D-6E8A-4147-A177-3AD203B41FA5}">
                      <a16:colId xmlns:a16="http://schemas.microsoft.com/office/drawing/2014/main" xmlns="" val="1884659188"/>
                    </a:ext>
                  </a:extLst>
                </a:gridCol>
                <a:gridCol w="712381">
                  <a:extLst>
                    <a:ext uri="{9D8B030D-6E8A-4147-A177-3AD203B41FA5}">
                      <a16:colId xmlns:a16="http://schemas.microsoft.com/office/drawing/2014/main" xmlns="" val="102688398"/>
                    </a:ext>
                  </a:extLst>
                </a:gridCol>
                <a:gridCol w="777841">
                  <a:extLst>
                    <a:ext uri="{9D8B030D-6E8A-4147-A177-3AD203B41FA5}">
                      <a16:colId xmlns:a16="http://schemas.microsoft.com/office/drawing/2014/main" xmlns=""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xmlns=""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xmlns="" val="303895680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the field name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07-12-2019</a:t>
                      </a:r>
                    </a:p>
                    <a:p>
                      <a:pPr algn="ctr"/>
                      <a:endParaRPr lang="de-DE" sz="800" dirty="0"/>
                    </a:p>
                  </a:txBody>
                  <a:tcPr/>
                </a:tc>
                <a:extLst>
                  <a:ext uri="{0D108BD9-81ED-4DB2-BD59-A6C34878D82A}">
                    <a16:rowId xmlns:a16="http://schemas.microsoft.com/office/drawing/2014/main" xmlns=""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4289475998"/>
                  </a:ext>
                </a:extLst>
              </a:tr>
            </a:tbl>
          </a:graphicData>
        </a:graphic>
      </p:graphicFrame>
      <p:sp>
        <p:nvSpPr>
          <p:cNvPr id="30" name="Pentagon 29">
            <a:extLst>
              <a:ext uri="{FF2B5EF4-FFF2-40B4-BE49-F238E27FC236}">
                <a16:creationId xmlns:a16="http://schemas.microsoft.com/office/drawing/2014/main" xmlns="" id="{5C090A93-810F-DE42-A93C-FB20369A44B8}"/>
              </a:ext>
            </a:extLst>
          </p:cNvPr>
          <p:cNvSpPr/>
          <p:nvPr/>
        </p:nvSpPr>
        <p:spPr>
          <a:xfrm>
            <a:off x="838199" y="5507051"/>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Tree>
    <p:extLst>
      <p:ext uri="{BB962C8B-B14F-4D97-AF65-F5344CB8AC3E}">
        <p14:creationId xmlns:p14="http://schemas.microsoft.com/office/powerpoint/2010/main" val="340154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1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Summary</a:t>
            </a:r>
            <a:endParaRPr lang="en-US" sz="29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xmlns="" id="{6401C77E-5347-2349-8D89-DCCC4C3AFB2E}"/>
              </a:ext>
            </a:extLst>
          </p:cNvPr>
          <p:cNvGraphicFramePr>
            <a:graphicFrameLocks noGrp="1"/>
          </p:cNvGraphicFramePr>
          <p:nvPr>
            <p:ph idx="1"/>
            <p:extLst>
              <p:ext uri="{D42A27DB-BD31-4B8C-83A1-F6EECF244321}">
                <p14:modId xmlns:p14="http://schemas.microsoft.com/office/powerpoint/2010/main" val="603949695"/>
              </p:ext>
            </p:extLst>
          </p:nvPr>
        </p:nvGraphicFramePr>
        <p:xfrm>
          <a:off x="838200" y="14344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624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charset="0"/>
                <a:ea typeface="Helvetica Neue Condensed" charset="0"/>
                <a:cs typeface="Helvetica Neue Condensed" charset="0"/>
              </a:rPr>
              <a:t>User Interface/ User Experience</a:t>
            </a:r>
            <a:br>
              <a:rPr lang="en-US" b="1" dirty="0" smtClean="0">
                <a:solidFill>
                  <a:srgbClr val="367C2B"/>
                </a:solidFill>
                <a:latin typeface="Helvetica Neue Condensed" charset="0"/>
                <a:ea typeface="Helvetica Neue Condensed" charset="0"/>
                <a:cs typeface="Helvetica Neue Condensed" charset="0"/>
              </a:rPr>
            </a:br>
            <a:r>
              <a:rPr lang="en-US" b="1" dirty="0" smtClean="0">
                <a:solidFill>
                  <a:srgbClr val="367C2B"/>
                </a:solidFill>
                <a:latin typeface="Helvetica Neue Condensed" charset="0"/>
                <a:ea typeface="Helvetica Neue Condensed" charset="0"/>
                <a:cs typeface="Helvetica Neue Condensed" charset="0"/>
              </a:rPr>
              <a:t>CarPlay Documentation</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367C2B"/>
                </a:solidFill>
                <a:latin typeface="Helvetica Neue Condensed" charset="0"/>
                <a:ea typeface="Helvetica Neue Condensed" charset="0"/>
                <a:cs typeface="Helvetica Neue Condensed" charset="0"/>
              </a:rPr>
              <a:t>Introduction: CarPlay Navigation</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sp>
        <p:nvSpPr>
          <p:cNvPr id="10" name="TextBox 9"/>
          <p:cNvSpPr txBox="1"/>
          <p:nvPr/>
        </p:nvSpPr>
        <p:spPr>
          <a:xfrm>
            <a:off x="1156854" y="2680617"/>
            <a:ext cx="9462655" cy="1477328"/>
          </a:xfrm>
          <a:prstGeom prst="rect">
            <a:avLst/>
          </a:prstGeom>
          <a:noFill/>
        </p:spPr>
        <p:txBody>
          <a:bodyPr wrap="square" rtlCol="0">
            <a:spAutoFit/>
          </a:bodyPr>
          <a:lstStyle/>
          <a:p>
            <a:pPr algn="ctr"/>
            <a:r>
              <a:rPr lang="en-US" dirty="0" smtClean="0">
                <a:latin typeface="Helvetica Neue"/>
              </a:rPr>
              <a:t>CarPlay </a:t>
            </a:r>
            <a:r>
              <a:rPr lang="en-US" dirty="0">
                <a:latin typeface="Helvetica Neue"/>
              </a:rPr>
              <a:t>navigation apps are designed to look and feel like your app on </a:t>
            </a:r>
            <a:r>
              <a:rPr lang="en-US" dirty="0" smtClean="0">
                <a:latin typeface="Helvetica Neue"/>
              </a:rPr>
              <a:t>iPhone </a:t>
            </a:r>
            <a:r>
              <a:rPr lang="en-US" dirty="0">
                <a:latin typeface="Helvetica Neue"/>
              </a:rPr>
              <a:t>with familiar UI </a:t>
            </a:r>
            <a:r>
              <a:rPr lang="en-US" dirty="0" smtClean="0">
                <a:latin typeface="Helvetica Neue"/>
              </a:rPr>
              <a:t>elements. </a:t>
            </a:r>
            <a:r>
              <a:rPr lang="en-GB" dirty="0" smtClean="0">
                <a:latin typeface="Helvetica Neue"/>
              </a:rPr>
              <a:t>Our application is optimized </a:t>
            </a:r>
            <a:r>
              <a:rPr lang="en-GB" dirty="0">
                <a:latin typeface="Helvetica Neue"/>
              </a:rPr>
              <a:t>for the driving environment </a:t>
            </a:r>
            <a:r>
              <a:rPr lang="en-GB" dirty="0" smtClean="0">
                <a:latin typeface="Helvetica Neue"/>
              </a:rPr>
              <a:t>with brief interactions without commanding </a:t>
            </a:r>
            <a:r>
              <a:rPr lang="en-GB" dirty="0">
                <a:latin typeface="Helvetica Neue"/>
              </a:rPr>
              <a:t>the driver’s </a:t>
            </a:r>
            <a:r>
              <a:rPr lang="en-GB" dirty="0" smtClean="0">
                <a:latin typeface="Helvetica Neue"/>
              </a:rPr>
              <a:t>attention and uses Siri interactions.</a:t>
            </a:r>
          </a:p>
          <a:p>
            <a:pPr algn="ctr"/>
            <a:r>
              <a:rPr lang="en-GB" dirty="0" smtClean="0">
                <a:latin typeface="Helvetica Neue"/>
              </a:rPr>
              <a:t>The on-screen </a:t>
            </a:r>
            <a:r>
              <a:rPr lang="en-GB" dirty="0">
                <a:latin typeface="Helvetica Neue"/>
              </a:rPr>
              <a:t>information is </a:t>
            </a:r>
            <a:r>
              <a:rPr lang="en-GB" dirty="0" smtClean="0">
                <a:latin typeface="Helvetica Neue"/>
              </a:rPr>
              <a:t>minimal and relevant. </a:t>
            </a:r>
          </a:p>
          <a:p>
            <a:pPr algn="ctr"/>
            <a:endParaRPr lang="de-DE" dirty="0">
              <a:latin typeface="Helvetica Neue"/>
            </a:endParaRPr>
          </a:p>
        </p:txBody>
      </p:sp>
      <p:pic>
        <p:nvPicPr>
          <p:cNvPr id="1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9509" y="619124"/>
            <a:ext cx="1073332" cy="1071564"/>
          </a:xfrm>
          <a:prstGeom prst="rect">
            <a:avLst/>
          </a:prstGeom>
        </p:spPr>
      </p:pic>
    </p:spTree>
    <p:extLst>
      <p:ext uri="{BB962C8B-B14F-4D97-AF65-F5344CB8AC3E}">
        <p14:creationId xmlns:p14="http://schemas.microsoft.com/office/powerpoint/2010/main" val="118433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grpSp>
        <p:nvGrpSpPr>
          <p:cNvPr id="12" name="Group 11"/>
          <p:cNvGrpSpPr/>
          <p:nvPr/>
        </p:nvGrpSpPr>
        <p:grpSpPr>
          <a:xfrm>
            <a:off x="692726" y="1858616"/>
            <a:ext cx="10322165" cy="572858"/>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The base view must be used exclusively to draw a map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38" name="Group 37"/>
          <p:cNvGrpSpPr/>
          <p:nvPr/>
        </p:nvGrpSpPr>
        <p:grpSpPr>
          <a:xfrm>
            <a:off x="713269" y="2603211"/>
            <a:ext cx="10322165" cy="572858"/>
            <a:chOff x="0" y="2059"/>
            <a:chExt cx="3785616" cy="990627"/>
          </a:xfrm>
        </p:grpSpPr>
        <p:sp>
          <p:nvSpPr>
            <p:cNvPr id="39" name="Rounded Rectangle 38"/>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Do not instruct the user to perform tasks on iPhone</a:t>
              </a:r>
              <a:endParaRPr lang="de-DE" dirty="0"/>
            </a:p>
          </p:txBody>
        </p:sp>
      </p:grpSp>
      <p:grpSp>
        <p:nvGrpSpPr>
          <p:cNvPr id="41" name="Group 40"/>
          <p:cNvGrpSpPr/>
          <p:nvPr/>
        </p:nvGrpSpPr>
        <p:grpSpPr>
          <a:xfrm>
            <a:off x="713268" y="4071131"/>
            <a:ext cx="10322165" cy="572858"/>
            <a:chOff x="0" y="2059"/>
            <a:chExt cx="3785616" cy="990627"/>
          </a:xfrm>
        </p:grpSpPr>
        <p:sp>
          <p:nvSpPr>
            <p:cNvPr id="42" name="Rounded Rectangle 41"/>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Immediately terminate route guidance when requested</a:t>
              </a:r>
              <a:endParaRPr lang="de-DE" dirty="0"/>
            </a:p>
          </p:txBody>
        </p:sp>
      </p:grpSp>
      <p:grpSp>
        <p:nvGrpSpPr>
          <p:cNvPr id="44" name="Group 43"/>
          <p:cNvGrpSpPr/>
          <p:nvPr/>
        </p:nvGrpSpPr>
        <p:grpSpPr>
          <a:xfrm>
            <a:off x="692725" y="4814354"/>
            <a:ext cx="10322165" cy="572858"/>
            <a:chOff x="0" y="2059"/>
            <a:chExt cx="3785616" cy="990627"/>
          </a:xfrm>
        </p:grpSpPr>
        <p:sp>
          <p:nvSpPr>
            <p:cNvPr id="45" name="Rounded Rectangle 44"/>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Supported countries</a:t>
              </a:r>
              <a:endParaRPr lang="de-DE" dirty="0"/>
            </a:p>
          </p:txBody>
        </p:sp>
      </p:grpSp>
      <p:grpSp>
        <p:nvGrpSpPr>
          <p:cNvPr id="47" name="Group 46"/>
          <p:cNvGrpSpPr/>
          <p:nvPr/>
        </p:nvGrpSpPr>
        <p:grpSpPr>
          <a:xfrm>
            <a:off x="713269" y="3309759"/>
            <a:ext cx="10322165" cy="572858"/>
            <a:chOff x="0" y="2059"/>
            <a:chExt cx="3785616" cy="990627"/>
          </a:xfrm>
        </p:grpSpPr>
        <p:sp>
          <p:nvSpPr>
            <p:cNvPr id="48" name="Rounded Rectangle 47"/>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ounded Rectangle 6"/>
            <p:cNvSpPr txBox="1"/>
            <p:nvPr/>
          </p:nvSpPr>
          <p:spPr>
            <a:xfrm>
              <a:off x="48358" y="50416"/>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Provide a way to enter panning mode</a:t>
              </a:r>
              <a:r>
                <a:rPr lang="en-US" dirty="0">
                  <a:latin typeface="Helvetica Neue" charset="0"/>
                  <a:ea typeface="Helvetica Neue" charset="0"/>
                  <a:cs typeface="Helvetica Neue" charset="0"/>
                </a:rPr>
                <a:t>. </a:t>
              </a:r>
              <a:endParaRPr lang="de-DE" dirty="0"/>
            </a:p>
          </p:txBody>
        </p:sp>
      </p:grpSp>
    </p:spTree>
    <p:extLst>
      <p:ext uri="{BB962C8B-B14F-4D97-AF65-F5344CB8AC3E}">
        <p14:creationId xmlns:p14="http://schemas.microsoft.com/office/powerpoint/2010/main" val="1609471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a:t>
            </a:r>
            <a:r>
              <a:rPr lang="en-US" b="1" dirty="0" smtClean="0">
                <a:solidFill>
                  <a:srgbClr val="367C2B"/>
                </a:solidFill>
                <a:latin typeface="Helvetica Neue Condensed" charset="0"/>
                <a:ea typeface="Helvetica Neue Condensed" charset="0"/>
                <a:cs typeface="Helvetica Neue Condensed" charset="0"/>
              </a:rPr>
              <a:t>Siri </a:t>
            </a:r>
            <a:r>
              <a:rPr lang="en-US" b="1" dirty="0">
                <a:solidFill>
                  <a:srgbClr val="367C2B"/>
                </a:solidFill>
                <a:latin typeface="Helvetica Neue Condensed" charset="0"/>
                <a:ea typeface="Helvetica Neue Condensed" charset="0"/>
                <a:cs typeface="Helvetica Neue Condensed" charset="0"/>
              </a:rPr>
              <a:t>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37</a:t>
            </a:fld>
            <a:endParaRPr lang="en-US" dirty="0">
              <a:solidFill>
                <a:schemeClr val="bg1">
                  <a:lumMod val="95000"/>
                </a:schemeClr>
              </a:solidFill>
            </a:endParaRPr>
          </a:p>
        </p:txBody>
      </p:sp>
      <p:grpSp>
        <p:nvGrpSpPr>
          <p:cNvPr id="12" name="Group 11"/>
          <p:cNvGrpSpPr/>
          <p:nvPr/>
        </p:nvGrpSpPr>
        <p:grpSpPr>
          <a:xfrm>
            <a:off x="692726" y="2409334"/>
            <a:ext cx="10661074" cy="655985"/>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t>Siri is an essential feature of CarPlay that facilitates distraction-free, voice-driven app interactions.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26" name="Group 25"/>
          <p:cNvGrpSpPr/>
          <p:nvPr/>
        </p:nvGrpSpPr>
        <p:grpSpPr>
          <a:xfrm>
            <a:off x="692726" y="3323405"/>
            <a:ext cx="10661074" cy="582221"/>
            <a:chOff x="0" y="2059"/>
            <a:chExt cx="3785616" cy="990627"/>
          </a:xfrm>
        </p:grpSpPr>
        <p:sp>
          <p:nvSpPr>
            <p:cNvPr id="27" name="Rounded Rectangle 26"/>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Respond quickly and minimize interaction</a:t>
              </a:r>
              <a:endParaRPr lang="de-DE" b="1" dirty="0">
                <a:solidFill>
                  <a:schemeClr val="bg1"/>
                </a:solidFill>
              </a:endParaRPr>
            </a:p>
          </p:txBody>
        </p:sp>
      </p:grpSp>
      <p:grpSp>
        <p:nvGrpSpPr>
          <p:cNvPr id="29" name="Group 28"/>
          <p:cNvGrpSpPr/>
          <p:nvPr/>
        </p:nvGrpSpPr>
        <p:grpSpPr>
          <a:xfrm>
            <a:off x="692726" y="4165741"/>
            <a:ext cx="10661074" cy="621267"/>
            <a:chOff x="0" y="2059"/>
            <a:chExt cx="3785616" cy="990627"/>
          </a:xfrm>
        </p:grpSpPr>
        <p:sp>
          <p:nvSpPr>
            <p:cNvPr id="30" name="Rounded Rectangle 29"/>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Increase accuracy with custom vocabulary</a:t>
              </a:r>
              <a:endParaRPr lang="de-DE" dirty="0">
                <a:solidFill>
                  <a:schemeClr val="bg1"/>
                </a:solidFill>
              </a:endParaRPr>
            </a:p>
          </p:txBody>
        </p:sp>
      </p:grpSp>
    </p:spTree>
    <p:extLst>
      <p:ext uri="{BB962C8B-B14F-4D97-AF65-F5344CB8AC3E}">
        <p14:creationId xmlns:p14="http://schemas.microsoft.com/office/powerpoint/2010/main" val="2115880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smtClean="0">
                <a:solidFill>
                  <a:srgbClr val="367C2B"/>
                </a:solidFill>
                <a:latin typeface="Helvetica Neue Condensed" charset="0"/>
                <a:ea typeface="Helvetica Neue Condensed" charset="0"/>
                <a:cs typeface="Helvetica Neue Condensed" charset="0"/>
              </a:rPr>
              <a:t>Navigation App Templates</a:t>
            </a:r>
            <a:endParaRPr lang="en-US" sz="4000"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38</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367C2B"/>
                </a:solidFill>
                <a:latin typeface="Helvetica Neue Condensed" charset="0"/>
                <a:ea typeface="Helvetica Neue Condensed" charset="0"/>
                <a:cs typeface="Helvetica Neue Condensed" charset="0"/>
              </a:rPr>
              <a:t>CarPlay Navigation App</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39</a:t>
            </a:fld>
            <a:endParaRPr lang="en-US" dirty="0">
              <a:solidFill>
                <a:schemeClr val="bg1">
                  <a:lumMod val="95000"/>
                </a:schemeClr>
              </a:solidFill>
            </a:endParaRPr>
          </a:p>
        </p:txBody>
      </p:sp>
      <p:sp>
        <p:nvSpPr>
          <p:cNvPr id="39" name="TextBox 38"/>
          <p:cNvSpPr txBox="1"/>
          <p:nvPr/>
        </p:nvSpPr>
        <p:spPr>
          <a:xfrm>
            <a:off x="2757054" y="2641140"/>
            <a:ext cx="9434946" cy="8720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smtClean="0">
                <a:latin typeface="Helvetica Neue"/>
              </a:rPr>
              <a:t>User experience guidelines from John Deere.</a:t>
            </a:r>
          </a:p>
          <a:p>
            <a:pPr marL="285750" indent="-285750">
              <a:lnSpc>
                <a:spcPct val="150000"/>
              </a:lnSpc>
              <a:buFont typeface="Arial" panose="020B0604020202020204" pitchFamily="34" charset="0"/>
              <a:buChar char="•"/>
            </a:pPr>
            <a:r>
              <a:rPr lang="en-US" b="1" dirty="0">
                <a:latin typeface="Helvetica Neue"/>
              </a:rPr>
              <a:t>User experience </a:t>
            </a:r>
            <a:r>
              <a:rPr lang="en-US" b="1" dirty="0" smtClean="0">
                <a:latin typeface="Helvetica Neue"/>
              </a:rPr>
              <a:t>guidelines from Apple developer page</a:t>
            </a: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xmlns=""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xmlns=""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xmlns=""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xmlns=""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xmlns=""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40</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41</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405964145"/>
              </p:ext>
            </p:extLst>
          </p:nvPr>
        </p:nvGraphicFramePr>
        <p:xfrm>
          <a:off x="838200" y="1586929"/>
          <a:ext cx="10515600" cy="4551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29478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506907276"/>
              </p:ext>
            </p:extLst>
          </p:nvPr>
        </p:nvGraphicFramePr>
        <p:xfrm>
          <a:off x="2320290" y="1586929"/>
          <a:ext cx="6719570" cy="42336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3614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1188767136"/>
              </p:ext>
            </p:extLst>
          </p:nvPr>
        </p:nvGraphicFramePr>
        <p:xfrm>
          <a:off x="2032000" y="1924167"/>
          <a:ext cx="728345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548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44</a:t>
            </a:fld>
            <a:endParaRPr lang="en-US" dirty="0">
              <a:solidFill>
                <a:schemeClr val="bg1">
                  <a:lumMod val="95000"/>
                </a:schemeClr>
              </a:solidFill>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73118318"/>
              </p:ext>
            </p:extLst>
          </p:nvPr>
        </p:nvGraphicFramePr>
        <p:xfrm>
          <a:off x="1700530" y="75395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0590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5315128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51013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spTree>
    <p:extLst>
      <p:ext uri="{BB962C8B-B14F-4D97-AF65-F5344CB8AC3E}">
        <p14:creationId xmlns:p14="http://schemas.microsoft.com/office/powerpoint/2010/main" val="1970324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pic>
        <p:nvPicPr>
          <p:cNvPr id="7" name="Graphic 7">
            <a:extLst>
              <a:ext uri="{FF2B5EF4-FFF2-40B4-BE49-F238E27FC236}">
                <a16:creationId xmlns:a16="http://schemas.microsoft.com/office/drawing/2014/main" xmlns="" id="{0CAFFE40-85B0-45F9-AB7B-9E46456FCC1D}"/>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1018602" y="3029773"/>
            <a:ext cx="1201087" cy="1293931"/>
          </a:xfrm>
        </p:spPr>
      </p:pic>
      <p:sp>
        <p:nvSpPr>
          <p:cNvPr id="4" name="Date Placeholder 3">
            <a:extLst>
              <a:ext uri="{FF2B5EF4-FFF2-40B4-BE49-F238E27FC236}">
                <a16:creationId xmlns:a16="http://schemas.microsoft.com/office/drawing/2014/main" xmlns="" id="{926227B9-92DC-4E9A-9567-8CB74D4141DD}"/>
              </a:ext>
            </a:extLst>
          </p:cNvPr>
          <p:cNvSpPr>
            <a:spLocks noGrp="1"/>
          </p:cNvSpPr>
          <p:nvPr>
            <p:ph type="dt" sz="half" idx="10"/>
          </p:nvPr>
        </p:nvSpPr>
        <p:spPr>
          <a:xfrm>
            <a:off x="838200" y="6420898"/>
            <a:ext cx="2743200" cy="365125"/>
          </a:xfrm>
        </p:spPr>
        <p:txBody>
          <a:bodyPr/>
          <a:lstStyle/>
          <a:p>
            <a:r>
              <a:rPr lang="en-US" dirty="0"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6</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a16="http://schemas.microsoft.com/office/drawing/2014/main" xmlns="" id="{719119A6-3153-4784-A3D8-E6A2546EC69C}"/>
              </a:ext>
            </a:extLst>
          </p:cNvPr>
          <p:cNvPicPr>
            <a:picLocks noChangeAspect="1"/>
          </p:cNvPicPr>
          <p:nvPr/>
        </p:nvPicPr>
        <p:blipFill>
          <a:blip r:embed="rId4"/>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a16="http://schemas.microsoft.com/office/drawing/2014/main" xmlns="" id="{31F33240-EEE7-484C-AB8F-07E7309031F0}"/>
              </a:ext>
            </a:extLst>
          </p:cNvPr>
          <p:cNvPicPr>
            <a:picLocks noChangeAspect="1"/>
          </p:cNvPicPr>
          <p:nvPr/>
        </p:nvPicPr>
        <p:blipFill>
          <a:blip r:embed="rId5"/>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a16="http://schemas.microsoft.com/office/drawing/2014/main" xmlns="" id="{A0D11438-FEE7-4C6D-9F48-BB721CD4CD9C}"/>
              </a:ext>
            </a:extLst>
          </p:cNvPr>
          <p:cNvPicPr>
            <a:picLocks noChangeAspect="1"/>
          </p:cNvPicPr>
          <p:nvPr/>
        </p:nvPicPr>
        <p:blipFill>
          <a:blip r:embed="rId6"/>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a16="http://schemas.microsoft.com/office/drawing/2014/main" xmlns="" id="{C1D6F3D1-7218-4298-982F-ACA4DAAC01BE}"/>
              </a:ext>
            </a:extLst>
          </p:cNvPr>
          <p:cNvPicPr>
            <a:picLocks noChangeAspect="1"/>
          </p:cNvPicPr>
          <p:nvPr/>
        </p:nvPicPr>
        <p:blipFill>
          <a:blip r:embed="rId7"/>
          <a:stretch>
            <a:fillRect/>
          </a:stretch>
        </p:blipFill>
        <p:spPr>
          <a:xfrm>
            <a:off x="5143500" y="2727285"/>
            <a:ext cx="1905000" cy="1905000"/>
          </a:xfrm>
          <a:prstGeom prst="rect">
            <a:avLst/>
          </a:prstGeom>
        </p:spPr>
      </p:pic>
      <p:sp>
        <p:nvSpPr>
          <p:cNvPr id="34" name="TextBox 33">
            <a:extLst>
              <a:ext uri="{FF2B5EF4-FFF2-40B4-BE49-F238E27FC236}">
                <a16:creationId xmlns:a16="http://schemas.microsoft.com/office/drawing/2014/main" xmlns=""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a16="http://schemas.microsoft.com/office/drawing/2014/main" xmlns=""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a16="http://schemas.microsoft.com/office/drawing/2014/main" xmlns=""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a16="http://schemas.microsoft.com/office/drawing/2014/main" xmlns=""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a16="http://schemas.microsoft.com/office/drawing/2014/main" xmlns=""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spTree>
    <p:extLst>
      <p:ext uri="{BB962C8B-B14F-4D97-AF65-F5344CB8AC3E}">
        <p14:creationId xmlns:p14="http://schemas.microsoft.com/office/powerpoint/2010/main" val="1736828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a16="http://schemas.microsoft.com/office/drawing/2014/main" xmlns=""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a16="http://schemas.microsoft.com/office/drawing/2014/main" xmlns="" id="{CB73EE7B-333A-4509-B345-2491055A0D87}"/>
              </a:ext>
            </a:extLst>
          </p:cNvPr>
          <p:cNvSpPr>
            <a:spLocks noGrp="1"/>
          </p:cNvSpPr>
          <p:nvPr>
            <p:ph type="dt" sz="half" idx="10"/>
          </p:nvPr>
        </p:nvSpPr>
        <p:spPr>
          <a:xfrm>
            <a:off x="838200" y="6410140"/>
            <a:ext cx="2743200" cy="365125"/>
          </a:xfrm>
        </p:spPr>
        <p:txBody>
          <a:bodyPr/>
          <a:lstStyle/>
          <a:p>
            <a:r>
              <a:rPr lang="en-US" smtClean="0">
                <a:solidFill>
                  <a:schemeClr val="bg1"/>
                </a:solidFill>
              </a:rPr>
              <a:t>12.12.2019</a:t>
            </a:r>
            <a:endParaRPr lang="en-US">
              <a:solidFill>
                <a:schemeClr val="bg1"/>
              </a:solidFill>
            </a:endParaRPr>
          </a:p>
        </p:txBody>
      </p:sp>
      <p:sp>
        <p:nvSpPr>
          <p:cNvPr id="5" name="Footer Placeholder 4">
            <a:extLst>
              <a:ext uri="{FF2B5EF4-FFF2-40B4-BE49-F238E27FC236}">
                <a16:creationId xmlns:a16="http://schemas.microsoft.com/office/drawing/2014/main" xmlns=""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a16="http://schemas.microsoft.com/office/drawing/2014/main" xmlns=""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7</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a16="http://schemas.microsoft.com/office/drawing/2014/main" xmlns=""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a16="http://schemas.microsoft.com/office/drawing/2014/main" xmlns="" id="{F5769364-AE37-4BFE-B351-24C01CB72E89}"/>
              </a:ext>
            </a:extLst>
          </p:cNvPr>
          <p:cNvPicPr>
            <a:picLocks noChangeAspect="1"/>
          </p:cNvPicPr>
          <p:nvPr/>
        </p:nvPicPr>
        <p:blipFill>
          <a:blip r:embed="rId4"/>
          <a:stretch>
            <a:fillRect/>
          </a:stretch>
        </p:blipFill>
        <p:spPr>
          <a:xfrm>
            <a:off x="7565791"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a16="http://schemas.microsoft.com/office/drawing/2014/main" xmlns="" id="{27C7B43E-6075-4CFB-873D-CC1DF8294D3D}"/>
              </a:ext>
            </a:extLst>
          </p:cNvPr>
          <p:cNvPicPr>
            <a:picLocks noChangeAspect="1"/>
          </p:cNvPicPr>
          <p:nvPr/>
        </p:nvPicPr>
        <p:blipFill>
          <a:blip r:embed="rId5"/>
          <a:stretch>
            <a:fillRect/>
          </a:stretch>
        </p:blipFill>
        <p:spPr>
          <a:xfrm>
            <a:off x="7330252" y="4466989"/>
            <a:ext cx="2112904" cy="1094318"/>
          </a:xfrm>
          <a:prstGeom prst="rect">
            <a:avLst/>
          </a:prstGeom>
        </p:spPr>
      </p:pic>
      <p:sp>
        <p:nvSpPr>
          <p:cNvPr id="19" name="TextBox 18">
            <a:extLst>
              <a:ext uri="{FF2B5EF4-FFF2-40B4-BE49-F238E27FC236}">
                <a16:creationId xmlns:a16="http://schemas.microsoft.com/office/drawing/2014/main" xmlns=""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a16="http://schemas.microsoft.com/office/drawing/2014/main" xmlns="" id="{6A50AD24-8621-42FB-B916-D5CFBC7BDE69}"/>
              </a:ext>
            </a:extLst>
          </p:cNvPr>
          <p:cNvSpPr txBox="1"/>
          <p:nvPr/>
        </p:nvSpPr>
        <p:spPr>
          <a:xfrm>
            <a:off x="8073437"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a16="http://schemas.microsoft.com/office/drawing/2014/main" xmlns=""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a16="http://schemas.microsoft.com/office/drawing/2014/main" xmlns="" id="{4E40B13F-C59E-410A-A5B1-571C9716D071}"/>
              </a:ext>
            </a:extLst>
          </p:cNvPr>
          <p:cNvSpPr txBox="1"/>
          <p:nvPr/>
        </p:nvSpPr>
        <p:spPr>
          <a:xfrm>
            <a:off x="7951140"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spTree>
    <p:extLst>
      <p:ext uri="{BB962C8B-B14F-4D97-AF65-F5344CB8AC3E}">
        <p14:creationId xmlns:p14="http://schemas.microsoft.com/office/powerpoint/2010/main" val="1050838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1771344D-71B8-49A0-ABC4-20288549C9BF}"/>
              </a:ext>
            </a:extLst>
          </p:cNvPr>
          <p:cNvSpPr>
            <a:spLocks noGrp="1"/>
          </p:cNvSpPr>
          <p:nvPr>
            <p:ph type="title"/>
          </p:nvPr>
        </p:nvSpPr>
        <p:spPr/>
        <p:txBody>
          <a:bodyPr/>
          <a:lstStyle/>
          <a:p>
            <a:r>
              <a:rPr lang="en-US" b="1" dirty="0">
                <a:solidFill>
                  <a:srgbClr val="367C2B"/>
                </a:solidFill>
                <a:ea typeface="+mj-lt"/>
                <a:cs typeface="+mj-lt"/>
              </a:rPr>
              <a:t>Basic Precautions</a:t>
            </a:r>
            <a:endParaRPr lang="en-US" dirty="0"/>
          </a:p>
        </p:txBody>
      </p:sp>
      <p:pic>
        <p:nvPicPr>
          <p:cNvPr id="9" name="Picture 9" descr="A screenshot of a cell phone&#10;&#10;Description generated with very high confidence">
            <a:extLst>
              <a:ext uri="{FF2B5EF4-FFF2-40B4-BE49-F238E27FC236}">
                <a16:creationId xmlns:a16="http://schemas.microsoft.com/office/drawing/2014/main" xmlns=""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a16="http://schemas.microsoft.com/office/drawing/2014/main" xmlns="" id="{D43A7000-8D2D-42C0-99B6-DC9099261F77}"/>
              </a:ext>
            </a:extLst>
          </p:cNvPr>
          <p:cNvSpPr>
            <a:spLocks noGrp="1"/>
          </p:cNvSpPr>
          <p:nvPr>
            <p:ph type="dt" sz="half" idx="10"/>
          </p:nvPr>
        </p:nvSpPr>
        <p:spPr>
          <a:xfrm>
            <a:off x="838200" y="6388624"/>
            <a:ext cx="2743200" cy="365125"/>
          </a:xfrm>
        </p:spPr>
        <p:txBody>
          <a:bodyPr/>
          <a:lstStyle/>
          <a:p>
            <a:r>
              <a:rPr lang="en-US" dirty="0"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sp>
        <p:nvSpPr>
          <p:cNvPr id="11" name="TextBox 10">
            <a:extLst>
              <a:ext uri="{FF2B5EF4-FFF2-40B4-BE49-F238E27FC236}">
                <a16:creationId xmlns:a16="http://schemas.microsoft.com/office/drawing/2014/main" xmlns=""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w Cen MT"/>
                <a:cs typeface="Arial"/>
              </a:rPr>
              <a:t>1. Badging​</a:t>
            </a:r>
            <a:endParaRPr lang="en-US" sz="2000">
              <a:cs typeface="Calibri"/>
            </a:endParaRPr>
          </a:p>
          <a:p>
            <a:r>
              <a:rPr lang="en-US" sz="2000">
                <a:latin typeface="Tw Cen MT"/>
                <a:cs typeface="Arial"/>
              </a:rPr>
              <a:t>2. Error Handling​</a:t>
            </a:r>
          </a:p>
          <a:p>
            <a:r>
              <a:rPr lang="en-US" sz="2000">
                <a:latin typeface="Tw Cen MT"/>
                <a:cs typeface="Arial"/>
              </a:rPr>
              <a:t>3. Loading​</a:t>
            </a:r>
          </a:p>
          <a:p>
            <a:r>
              <a:rPr lang="en-US" sz="2000">
                <a:latin typeface="Tw Cen MT"/>
                <a:cs typeface="Arial"/>
              </a:rPr>
              <a:t>4. Navigation​</a:t>
            </a:r>
          </a:p>
          <a:p>
            <a:r>
              <a:rPr lang="en-US" sz="2000">
                <a:latin typeface="Tw Cen MT"/>
                <a:cs typeface="Arial"/>
              </a:rPr>
              <a:t>5. Testing</a:t>
            </a:r>
          </a:p>
        </p:txBody>
      </p:sp>
    </p:spTree>
    <p:extLst>
      <p:ext uri="{BB962C8B-B14F-4D97-AF65-F5344CB8AC3E}">
        <p14:creationId xmlns:p14="http://schemas.microsoft.com/office/powerpoint/2010/main" val="1876602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a16="http://schemas.microsoft.com/office/drawing/2014/main" xmlns=""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a16="http://schemas.microsoft.com/office/drawing/2014/main" xmlns="" id="{72C84787-958B-4030-A039-136949D9795B}"/>
              </a:ext>
            </a:extLst>
          </p:cNvPr>
          <p:cNvSpPr>
            <a:spLocks noGrp="1"/>
          </p:cNvSpPr>
          <p:nvPr>
            <p:ph type="dt" sz="half" idx="10"/>
          </p:nvPr>
        </p:nvSpPr>
        <p:spPr>
          <a:xfrm>
            <a:off x="838200" y="6399382"/>
            <a:ext cx="2743200" cy="365125"/>
          </a:xfrm>
        </p:spPr>
        <p:txBody>
          <a:bodyPr/>
          <a:lstStyle/>
          <a:p>
            <a:r>
              <a:rPr lang="en-US" dirty="0"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spTree>
    <p:extLst>
      <p:ext uri="{BB962C8B-B14F-4D97-AF65-F5344CB8AC3E}">
        <p14:creationId xmlns:p14="http://schemas.microsoft.com/office/powerpoint/2010/main" val="237603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2061</Words>
  <Application>Microsoft Macintosh PowerPoint</Application>
  <PresentationFormat>Widescreen</PresentationFormat>
  <Paragraphs>519</Paragraphs>
  <Slides>45</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Calibri</vt:lpstr>
      <vt:lpstr>Calibri Light</vt:lpstr>
      <vt:lpstr>Consolas</vt:lpstr>
      <vt:lpstr>Helvetica Neue</vt:lpstr>
      <vt:lpstr>Helvetica Neue Condensed</vt:lpstr>
      <vt:lpstr>Helvetica Neue Light</vt:lpstr>
      <vt:lpstr>Helvetica Neue Medium</vt:lpstr>
      <vt:lpstr>Times New Roman</vt:lpstr>
      <vt:lpstr>Tw Cen MT</vt:lpstr>
      <vt:lpstr>Arial</vt:lpstr>
      <vt:lpstr>Office Theme</vt:lpstr>
      <vt:lpstr>PowerPoint Presentation</vt:lpstr>
      <vt:lpstr>Requirements Engineering</vt:lpstr>
      <vt:lpstr>Constraints</vt:lpstr>
      <vt:lpstr>Methodology &amp; Lessons Learned</vt:lpstr>
      <vt:lpstr>Architecture</vt:lpstr>
      <vt:lpstr>Introduction</vt:lpstr>
      <vt:lpstr>Application Types</vt:lpstr>
      <vt:lpstr>Basic Precautions</vt:lpstr>
      <vt:lpstr>Architecture</vt:lpstr>
      <vt:lpstr>JD Driver</vt:lpstr>
      <vt:lpstr>Architecture Layers  - JD Driver </vt:lpstr>
      <vt:lpstr>Architecture Layers  - Siri Intent </vt:lpstr>
      <vt:lpstr>Development</vt:lpstr>
      <vt:lpstr>Introduction</vt:lpstr>
      <vt:lpstr>Base View</vt:lpstr>
      <vt:lpstr>Map Template</vt:lpstr>
      <vt:lpstr>CarPlay Classes</vt:lpstr>
      <vt:lpstr>MapKit Classes</vt:lpstr>
      <vt:lpstr>Realm Classes</vt:lpstr>
      <vt:lpstr>Siri Classes</vt:lpstr>
      <vt:lpstr>JD API Integration</vt:lpstr>
      <vt:lpstr>JD API Integration: What we did?</vt:lpstr>
      <vt:lpstr>JD API Integration: Challenges</vt:lpstr>
      <vt:lpstr>JD API Integration: Documentation issues</vt:lpstr>
      <vt:lpstr>JD API Integration: Documentation issues</vt:lpstr>
      <vt:lpstr>JD API Integration: Technical issues</vt:lpstr>
      <vt:lpstr>JD API Integration: Important Observations</vt:lpstr>
      <vt:lpstr>JD API Integration: Important Observations</vt:lpstr>
      <vt:lpstr>Quality Assurance &amp; Testing</vt:lpstr>
      <vt:lpstr> Quality Assurance &amp; Testing: Our Approaches</vt:lpstr>
      <vt:lpstr> Quality Assurance &amp; Testing: System Testing</vt:lpstr>
      <vt:lpstr>Quality Assurance &amp; Testing: Sample Test Case</vt:lpstr>
      <vt:lpstr>Quality Assurance &amp; Testing: Summary</vt:lpstr>
      <vt:lpstr>User Interface/ User Experience CarPlay Documentation</vt:lpstr>
      <vt:lpstr>Introduction: CarPlay Navigation</vt:lpstr>
      <vt:lpstr>CarPlay Navigation Guidelines Followed</vt:lpstr>
      <vt:lpstr>CarPlay Siri Guidelines Followed</vt:lpstr>
      <vt:lpstr>Navigation App Templates</vt:lpstr>
      <vt:lpstr>CarPlay Navigation App</vt:lpstr>
      <vt:lpstr>Project Management</vt:lpstr>
      <vt:lpstr>Project Management (Responsibilities)</vt:lpstr>
      <vt:lpstr>Project Management (Methodologies)</vt:lpstr>
      <vt:lpstr>Project Management (Flow)</vt:lpstr>
      <vt:lpstr>Project Management (Tools)</vt:lpstr>
      <vt:lpstr>Project Management (Improvements)</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373</cp:revision>
  <dcterms:created xsi:type="dcterms:W3CDTF">2019-10-21T07:54:10Z</dcterms:created>
  <dcterms:modified xsi:type="dcterms:W3CDTF">2019-12-11T23:33:36Z</dcterms:modified>
</cp:coreProperties>
</file>